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1" r:id="rId5"/>
  </p:sldMasterIdLst>
  <p:notesMasterIdLst>
    <p:notesMasterId r:id="rId19"/>
  </p:notesMasterIdLst>
  <p:handoutMasterIdLst>
    <p:handoutMasterId r:id="rId20"/>
  </p:handoutMasterIdLst>
  <p:sldIdLst>
    <p:sldId id="256" r:id="rId6"/>
    <p:sldId id="269" r:id="rId7"/>
    <p:sldId id="287" r:id="rId8"/>
    <p:sldId id="298" r:id="rId9"/>
    <p:sldId id="296" r:id="rId10"/>
    <p:sldId id="289" r:id="rId11"/>
    <p:sldId id="297" r:id="rId12"/>
    <p:sldId id="291" r:id="rId13"/>
    <p:sldId id="292" r:id="rId14"/>
    <p:sldId id="299" r:id="rId15"/>
    <p:sldId id="300" r:id="rId16"/>
    <p:sldId id="295" r:id="rId17"/>
    <p:sldId id="275" r:id="rId1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ryl M. Lange" initials="CML" lastIdx="12" clrIdx="0">
    <p:extLst>
      <p:ext uri="{19B8F6BF-5375-455C-9EA6-DF929625EA0E}">
        <p15:presenceInfo xmlns:p15="http://schemas.microsoft.com/office/powerpoint/2012/main" userId="S-1-5-21-3536130441-3257375965-2130629362-521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9" autoAdjust="0"/>
    <p:restoredTop sz="96335" autoAdjust="0"/>
  </p:normalViewPr>
  <p:slideViewPr>
    <p:cSldViewPr snapToGrid="0">
      <p:cViewPr varScale="1">
        <p:scale>
          <a:sx n="110" d="100"/>
          <a:sy n="110" d="100"/>
        </p:scale>
        <p:origin x="84" y="140"/>
      </p:cViewPr>
      <p:guideLst/>
    </p:cSldViewPr>
  </p:slideViewPr>
  <p:notesTextViewPr>
    <p:cViewPr>
      <p:scale>
        <a:sx n="1" d="1"/>
        <a:sy n="1" d="1"/>
      </p:scale>
      <p:origin x="0" y="0"/>
    </p:cViewPr>
  </p:notesTextViewPr>
  <p:notesViewPr>
    <p:cSldViewPr snapToGrid="0">
      <p:cViewPr varScale="1">
        <p:scale>
          <a:sx n="35" d="100"/>
          <a:sy n="35" d="100"/>
        </p:scale>
        <p:origin x="2384"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0922FB40-3166-4AE3-A2E4-B20072494FB3}" type="datetimeFigureOut">
              <a:rPr lang="en-US" smtClean="0"/>
              <a:t>10/7/2024</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3F9A1726-4285-4C7A-B0B5-1F502D005397}" type="slidenum">
              <a:rPr lang="en-US" smtClean="0"/>
              <a:t>‹#›</a:t>
            </a:fld>
            <a:endParaRPr lang="en-US"/>
          </a:p>
        </p:txBody>
      </p:sp>
    </p:spTree>
    <p:extLst>
      <p:ext uri="{BB962C8B-B14F-4D97-AF65-F5344CB8AC3E}">
        <p14:creationId xmlns:p14="http://schemas.microsoft.com/office/powerpoint/2010/main" val="34222042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61D257E-CC2A-433F-8909-C12C0C7E1557}" type="datetimeFigureOut">
              <a:rPr lang="en-US" smtClean="0"/>
              <a:t>10/7/2024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64E55870-BCD9-4E81-8540-07947048D331}" type="slidenum">
              <a:rPr lang="en-US" smtClean="0"/>
              <a:t>‹#›</a:t>
            </a:fld>
            <a:endParaRPr lang="en-US"/>
          </a:p>
        </p:txBody>
      </p:sp>
    </p:spTree>
    <p:extLst>
      <p:ext uri="{BB962C8B-B14F-4D97-AF65-F5344CB8AC3E}">
        <p14:creationId xmlns:p14="http://schemas.microsoft.com/office/powerpoint/2010/main" val="790353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55870-BCD9-4E81-8540-07947048D331}" type="slidenum">
              <a:rPr lang="en-US" smtClean="0"/>
              <a:t>1</a:t>
            </a:fld>
            <a:endParaRPr lang="en-US"/>
          </a:p>
        </p:txBody>
      </p:sp>
    </p:spTree>
    <p:extLst>
      <p:ext uri="{BB962C8B-B14F-4D97-AF65-F5344CB8AC3E}">
        <p14:creationId xmlns:p14="http://schemas.microsoft.com/office/powerpoint/2010/main" val="1325049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55870-BCD9-4E81-8540-07947048D331}" type="slidenum">
              <a:rPr lang="en-US" smtClean="0"/>
              <a:t>2</a:t>
            </a:fld>
            <a:endParaRPr lang="en-US"/>
          </a:p>
        </p:txBody>
      </p:sp>
    </p:spTree>
    <p:extLst>
      <p:ext uri="{BB962C8B-B14F-4D97-AF65-F5344CB8AC3E}">
        <p14:creationId xmlns:p14="http://schemas.microsoft.com/office/powerpoint/2010/main" val="773484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55870-BCD9-4E81-8540-07947048D331}" type="slidenum">
              <a:rPr lang="en-US" smtClean="0"/>
              <a:t>5</a:t>
            </a:fld>
            <a:endParaRPr lang="en-US"/>
          </a:p>
        </p:txBody>
      </p:sp>
    </p:spTree>
    <p:extLst>
      <p:ext uri="{BB962C8B-B14F-4D97-AF65-F5344CB8AC3E}">
        <p14:creationId xmlns:p14="http://schemas.microsoft.com/office/powerpoint/2010/main" val="2163279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000000"/>
                </a:solidFill>
              </a:rPr>
              <a:t>Below is a detailed description of each function, explaining their purpose, key modules, and the main steps involved in their execution.</a:t>
            </a:r>
          </a:p>
          <a:p>
            <a:br>
              <a:rPr lang="en-US" sz="1200" b="1" dirty="0">
                <a:solidFill>
                  <a:srgbClr val="000000"/>
                </a:solidFill>
              </a:rPr>
            </a:br>
            <a:r>
              <a:rPr lang="en-US" b="1" dirty="0"/>
              <a:t>load-data-to-snowflake-function:</a:t>
            </a:r>
            <a:br>
              <a:rPr lang="en-US" dirty="0"/>
            </a:br>
            <a:r>
              <a:rPr lang="en-US" dirty="0"/>
              <a:t>This function is designed to handle YAML configuration files uploaded to Google Cloud Storage (GCS). It processes these files by reading the contents, creating the necessary schema and tables in Snowflake, and then loading the data into the database. The function has several important modules:</a:t>
            </a:r>
          </a:p>
          <a:p>
            <a:pPr>
              <a:buFont typeface="Arial" panose="020B0604020202020204" pitchFamily="34" charset="0"/>
              <a:buChar char="•"/>
            </a:pPr>
            <a:r>
              <a:rPr lang="en-US" b="1" dirty="0"/>
              <a:t>Cloud Event Trigger</a:t>
            </a:r>
            <a:r>
              <a:rPr lang="en-US" dirty="0"/>
              <a:t>: The function is triggered when a YAML file is uploaded to a specific GCS bucket. The event provides metadata about the uploaded file, such as the bucket and file name.</a:t>
            </a:r>
          </a:p>
          <a:p>
            <a:pPr>
              <a:buFont typeface="Arial" panose="020B0604020202020204" pitchFamily="34" charset="0"/>
              <a:buChar char="•"/>
            </a:pPr>
            <a:r>
              <a:rPr lang="en-US" b="1" dirty="0"/>
              <a:t>Snowflake Connection Setup</a:t>
            </a:r>
            <a:r>
              <a:rPr lang="en-US" dirty="0"/>
              <a:t>: The function begins by establishing a connection to the Snowflake database using environment variables for credentials such as SNOWFLAKE_USER, SNOWFLAKE_PASSWORD, and SNOWFLAKE_ACCOUNT. This ensures secure and authenticated access to the database.</a:t>
            </a:r>
          </a:p>
          <a:p>
            <a:pPr>
              <a:buFont typeface="Arial" panose="020B0604020202020204" pitchFamily="34" charset="0"/>
              <a:buChar char="•"/>
            </a:pPr>
            <a:r>
              <a:rPr lang="en-US" b="1" dirty="0"/>
              <a:t>Schema Creation</a:t>
            </a:r>
            <a:r>
              <a:rPr lang="en-US" dirty="0"/>
              <a:t>: Once connected to Snowflake, the function checks if the required schema exists. If it does not, the function dynamically creates the schema. This is important for organizing the data in the Snowflake database.</a:t>
            </a:r>
          </a:p>
          <a:p>
            <a:pPr>
              <a:buFont typeface="Arial" panose="020B0604020202020204" pitchFamily="34" charset="0"/>
              <a:buChar char="•"/>
            </a:pPr>
            <a:r>
              <a:rPr lang="en-US" b="1" dirty="0"/>
              <a:t>Downloading File from GCS</a:t>
            </a:r>
            <a:r>
              <a:rPr lang="en-US" dirty="0"/>
              <a:t>: The function retrieves the YAML file from the GCS bucket, downloads the content, and parses it using the </a:t>
            </a:r>
            <a:r>
              <a:rPr lang="en-US" dirty="0" err="1"/>
              <a:t>PyYAML</a:t>
            </a:r>
            <a:r>
              <a:rPr lang="en-US" dirty="0"/>
              <a:t> library. This is a key step, as the file content will define the structure of the data to be inserted into Snowflake.</a:t>
            </a:r>
          </a:p>
          <a:p>
            <a:pPr>
              <a:buFont typeface="Arial" panose="020B0604020202020204" pitchFamily="34" charset="0"/>
              <a:buChar char="•"/>
            </a:pPr>
            <a:r>
              <a:rPr lang="en-US" b="1" dirty="0"/>
              <a:t>Dynamic Table Creation</a:t>
            </a:r>
            <a:r>
              <a:rPr lang="en-US" dirty="0"/>
              <a:t>: Using the parsed YAML data, the function dynamically constructs a SQL query to create the Snowflake table. The table columns are defined based on the keys present in the YAML file, and the table is created if it doesn’t already exist.</a:t>
            </a:r>
          </a:p>
          <a:p>
            <a:pPr>
              <a:buFont typeface="Arial" panose="020B0604020202020204" pitchFamily="34" charset="0"/>
              <a:buChar char="•"/>
            </a:pPr>
            <a:r>
              <a:rPr lang="en-US" b="1" dirty="0"/>
              <a:t>Inserting Data into Snowflake</a:t>
            </a:r>
            <a:r>
              <a:rPr lang="en-US" dirty="0"/>
              <a:t>: After creating the table, the function inserts the parsed YAML data into the Snowflake table. It generates the appropriate SQL INSERT query, and the data is added to the designated loading table.</a:t>
            </a:r>
          </a:p>
          <a:p>
            <a:r>
              <a:rPr lang="en-US" b="1" dirty="0"/>
              <a:t>Finalizing and Committing the Transaction</a:t>
            </a:r>
            <a:r>
              <a:rPr lang="en-US" dirty="0"/>
              <a:t>: The function commits the transaction to ensure all changes are saved and closes the connection to Snowflake. This completes the process of loading the data into Snowflake.</a:t>
            </a:r>
            <a:br>
              <a:rPr lang="en-US" dirty="0"/>
            </a:br>
            <a:br>
              <a:rPr lang="en-US" dirty="0"/>
            </a:br>
            <a:r>
              <a:rPr lang="en-US" b="1" dirty="0" err="1"/>
              <a:t>actual_data_uploaded</a:t>
            </a:r>
            <a:r>
              <a:rPr lang="en-US" b="1" dirty="0"/>
              <a:t>:</a:t>
            </a:r>
            <a:br>
              <a:rPr lang="en-US" dirty="0"/>
            </a:br>
            <a:r>
              <a:rPr lang="en-US" dirty="0"/>
              <a:t>This function is triggered by the upload of CSV files to another GCS bucket. Its main purpose is to process the CSV file, load it into both a staging and a raw data table in Snowflake, and manage data flow between the two. The core modules of this function are as follows:</a:t>
            </a:r>
          </a:p>
          <a:p>
            <a:pPr>
              <a:buFont typeface="Arial" panose="020B0604020202020204" pitchFamily="34" charset="0"/>
              <a:buChar char="•"/>
            </a:pPr>
            <a:r>
              <a:rPr lang="en-US" b="1" dirty="0"/>
              <a:t>Cloud Event Trigger</a:t>
            </a:r>
            <a:r>
              <a:rPr lang="en-US" dirty="0"/>
              <a:t>: Similar to the first function, this one is triggered by a cloud event when a CSV file is uploaded to the designated GCS bucket. The file’s name and bucket information are extracted from the event metadata.</a:t>
            </a:r>
          </a:p>
          <a:p>
            <a:pPr>
              <a:buFont typeface="Arial" panose="020B0604020202020204" pitchFamily="34" charset="0"/>
              <a:buChar char="•"/>
            </a:pPr>
            <a:r>
              <a:rPr lang="en-US" b="1" dirty="0"/>
              <a:t>Snowflake Connection Setup</a:t>
            </a:r>
            <a:r>
              <a:rPr lang="en-US" dirty="0"/>
              <a:t>: The function connects to Snowflake using pre-defined credentials (similar to the first function), ensuring access to the correct Snowflake account, warehouse, and database.</a:t>
            </a:r>
          </a:p>
          <a:p>
            <a:pPr>
              <a:buFont typeface="Arial" panose="020B0604020202020204" pitchFamily="34" charset="0"/>
              <a:buChar char="•"/>
            </a:pPr>
            <a:r>
              <a:rPr lang="en-US" b="1" dirty="0"/>
              <a:t>Loading Table Check</a:t>
            </a:r>
            <a:r>
              <a:rPr lang="en-US" dirty="0"/>
              <a:t>: The function queries a control table (</a:t>
            </a:r>
            <a:r>
              <a:rPr lang="en-US" dirty="0" err="1"/>
              <a:t>loading_table</a:t>
            </a:r>
            <a:r>
              <a:rPr lang="en-US" dirty="0"/>
              <a:t>) in Snowflake to check if there is an existing entry for the uploaded CSV file. This table stores metadata about the files and defines how the data should be processed.</a:t>
            </a:r>
          </a:p>
          <a:p>
            <a:pPr>
              <a:buFont typeface="Arial" panose="020B0604020202020204" pitchFamily="34" charset="0"/>
              <a:buChar char="•"/>
            </a:pPr>
            <a:r>
              <a:rPr lang="en-US" b="1" dirty="0"/>
              <a:t>Downloading CSV File from GCS</a:t>
            </a:r>
            <a:r>
              <a:rPr lang="en-US" dirty="0"/>
              <a:t>: The function retrieves the CSV file from the GCS bucket and reads its content using Python’s csv library. Depending on whether the file has headers, it extracts column names dynamically.</a:t>
            </a:r>
          </a:p>
          <a:p>
            <a:pPr>
              <a:buFont typeface="Arial" panose="020B0604020202020204" pitchFamily="34" charset="0"/>
              <a:buChar char="•"/>
            </a:pPr>
            <a:r>
              <a:rPr lang="en-US" b="1" dirty="0"/>
              <a:t>Staging Table Management</a:t>
            </a:r>
            <a:r>
              <a:rPr lang="en-US" dirty="0"/>
              <a:t>: The function creates or updates a staging table in Snowflake based on the column names extracted from the CSV file. The table is truncated before new data is inserted to ensure no duplicate entries from previous uploads.</a:t>
            </a:r>
          </a:p>
          <a:p>
            <a:pPr>
              <a:buFont typeface="Arial" panose="020B0604020202020204" pitchFamily="34" charset="0"/>
              <a:buChar char="•"/>
            </a:pPr>
            <a:r>
              <a:rPr lang="en-US" b="1" dirty="0"/>
              <a:t>Raw Table Management</a:t>
            </a:r>
            <a:r>
              <a:rPr lang="en-US" dirty="0"/>
              <a:t>: The function also checks if a raw data table exists in Snowflake. If it doesn’t, it creates the table. The raw table is meant for storing the full dataset, whereas the staging table temporarily holds incoming data.</a:t>
            </a:r>
          </a:p>
          <a:p>
            <a:pPr>
              <a:buFont typeface="Arial" panose="020B0604020202020204" pitchFamily="34" charset="0"/>
              <a:buChar char="•"/>
            </a:pPr>
            <a:r>
              <a:rPr lang="en-US" b="1" dirty="0"/>
              <a:t>Data Insertion and Merge Logic</a:t>
            </a:r>
            <a:r>
              <a:rPr lang="en-US" dirty="0"/>
              <a:t>: Depending on the </a:t>
            </a:r>
            <a:r>
              <a:rPr lang="en-US" dirty="0" err="1"/>
              <a:t>truncate_flag</a:t>
            </a:r>
            <a:r>
              <a:rPr lang="en-US" dirty="0"/>
              <a:t> parameter, the function either truncates the raw table and inserts all new data or merges the staging data into the raw table to prevent duplication. The merge logic ensures that existing records are updated, while new records are inserted.</a:t>
            </a:r>
          </a:p>
          <a:p>
            <a:pPr>
              <a:buFont typeface="Arial" panose="020B0604020202020204" pitchFamily="34" charset="0"/>
              <a:buChar char="•"/>
            </a:pPr>
            <a:r>
              <a:rPr lang="en-US" b="1" dirty="0"/>
              <a:t>Transaction Commit and Cleanup</a:t>
            </a:r>
            <a:r>
              <a:rPr lang="en-US" dirty="0"/>
              <a:t>: After inserting or merging the data, the function commits the transaction and closes the connection to Snowflake, ensuring that all changes are saved. This marks the successful completion of the data loading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000000"/>
              </a:solidFill>
            </a:endParaRPr>
          </a:p>
          <a:p>
            <a:endParaRPr lang="en-US" dirty="0"/>
          </a:p>
        </p:txBody>
      </p:sp>
      <p:sp>
        <p:nvSpPr>
          <p:cNvPr id="4" name="Slide Number Placeholder 3"/>
          <p:cNvSpPr>
            <a:spLocks noGrp="1"/>
          </p:cNvSpPr>
          <p:nvPr>
            <p:ph type="sldNum" sz="quarter" idx="5"/>
          </p:nvPr>
        </p:nvSpPr>
        <p:spPr/>
        <p:txBody>
          <a:bodyPr/>
          <a:lstStyle/>
          <a:p>
            <a:fld id="{64E55870-BCD9-4E81-8540-07947048D331}" type="slidenum">
              <a:rPr lang="en-US" smtClean="0"/>
              <a:t>7</a:t>
            </a:fld>
            <a:endParaRPr lang="en-US"/>
          </a:p>
        </p:txBody>
      </p:sp>
    </p:spTree>
    <p:extLst>
      <p:ext uri="{BB962C8B-B14F-4D97-AF65-F5344CB8AC3E}">
        <p14:creationId xmlns:p14="http://schemas.microsoft.com/office/powerpoint/2010/main" val="2060788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Support for More File Formats</a:t>
            </a:r>
            <a:r>
              <a:rPr lang="en-US" dirty="0"/>
              <a:t>:</a:t>
            </a:r>
          </a:p>
          <a:p>
            <a:pPr>
              <a:buFont typeface="Arial" panose="020B0604020202020204" pitchFamily="34" charset="0"/>
              <a:buChar char="•"/>
            </a:pPr>
            <a:r>
              <a:rPr lang="en-US" dirty="0"/>
              <a:t>Currently, the project mainly processes YAML and CSV files. In the future, it could be expanded to support additional file formats such as JSON, XML, or Parquet. This would allow the system to handle more diverse data sources.</a:t>
            </a:r>
          </a:p>
          <a:p>
            <a:r>
              <a:rPr lang="en-US" b="1" dirty="0"/>
              <a:t>Data Cleaning and Preprocessing</a:t>
            </a:r>
            <a:r>
              <a:rPr lang="en-US" dirty="0"/>
              <a:t>:</a:t>
            </a:r>
          </a:p>
          <a:p>
            <a:pPr>
              <a:buFont typeface="Arial" panose="020B0604020202020204" pitchFamily="34" charset="0"/>
              <a:buChar char="•"/>
            </a:pPr>
            <a:r>
              <a:rPr lang="en-US" dirty="0"/>
              <a:t>At present, the data is loaded into Snowflake directly after being uploaded to GCS. A future enhancement could introduce automated data cleaning steps before loading, such as removing duplicates, handling missing values, and standardizing data formats. This would ensure higher data quality before it is inserted into the database.</a:t>
            </a:r>
          </a:p>
          <a:p>
            <a:r>
              <a:rPr lang="en-US" b="1" dirty="0"/>
              <a:t>Enhanced Security and Access Control</a:t>
            </a:r>
            <a:r>
              <a:rPr lang="en-US" dirty="0"/>
              <a:t>:</a:t>
            </a:r>
          </a:p>
          <a:p>
            <a:pPr>
              <a:buFont typeface="Arial" panose="020B0604020202020204" pitchFamily="34" charset="0"/>
              <a:buChar char="•"/>
            </a:pPr>
            <a:r>
              <a:rPr lang="en-US" dirty="0"/>
              <a:t>As the volume and sensitivity of data increase, the project could strengthen its access control mechanisms, ensuring that only authorized users can access and modify the data. Encryption can also be added to protect the data during upload, storage, and processing, ensuring its security.</a:t>
            </a:r>
          </a:p>
          <a:p>
            <a:r>
              <a:rPr lang="en-US" b="1" dirty="0"/>
              <a:t>Automated Report Generation</a:t>
            </a:r>
            <a:r>
              <a:rPr lang="en-US" dirty="0"/>
              <a:t>:</a:t>
            </a:r>
          </a:p>
          <a:p>
            <a:pPr>
              <a:buFont typeface="Arial" panose="020B0604020202020204" pitchFamily="34" charset="0"/>
              <a:buChar char="•"/>
            </a:pPr>
            <a:r>
              <a:rPr lang="en-US" dirty="0"/>
              <a:t>In the future, the project could include a feature to automatically generate reports after data processing is complete, providing summaries of the results and sending them to relevant users. This would help users quickly understand the status and outcome of data processing tasks.</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4E55870-BCD9-4E81-8540-07947048D331}" type="slidenum">
              <a:rPr lang="en-US" smtClean="0"/>
              <a:t>8</a:t>
            </a:fld>
            <a:endParaRPr lang="en-US"/>
          </a:p>
        </p:txBody>
      </p:sp>
    </p:spTree>
    <p:extLst>
      <p:ext uri="{BB962C8B-B14F-4D97-AF65-F5344CB8AC3E}">
        <p14:creationId xmlns:p14="http://schemas.microsoft.com/office/powerpoint/2010/main" val="3891776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55870-BCD9-4E81-8540-07947048D331}" type="slidenum">
              <a:rPr lang="en-US" smtClean="0"/>
              <a:t>9</a:t>
            </a:fld>
            <a:endParaRPr lang="en-US"/>
          </a:p>
        </p:txBody>
      </p:sp>
    </p:spTree>
    <p:extLst>
      <p:ext uri="{BB962C8B-B14F-4D97-AF65-F5344CB8AC3E}">
        <p14:creationId xmlns:p14="http://schemas.microsoft.com/office/powerpoint/2010/main" val="1003815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55870-BCD9-4E81-8540-07947048D331}" type="slidenum">
              <a:rPr lang="en-US" smtClean="0"/>
              <a:t>10</a:t>
            </a:fld>
            <a:endParaRPr lang="en-US"/>
          </a:p>
        </p:txBody>
      </p:sp>
    </p:spTree>
    <p:extLst>
      <p:ext uri="{BB962C8B-B14F-4D97-AF65-F5344CB8AC3E}">
        <p14:creationId xmlns:p14="http://schemas.microsoft.com/office/powerpoint/2010/main" val="3122456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Achievements</a:t>
            </a:r>
          </a:p>
          <a:p>
            <a:pPr>
              <a:buFont typeface="Arial" panose="020B0604020202020204" pitchFamily="34" charset="0"/>
              <a:buChar char="•"/>
            </a:pPr>
            <a:r>
              <a:rPr lang="en-US" b="1" dirty="0"/>
              <a:t>Cloud Functions Automation</a:t>
            </a:r>
            <a:r>
              <a:rPr lang="en-US" dirty="0"/>
              <a:t>: Automated processing of YAML and CSV files, enabling data to be loaded into Snowflake automatically.</a:t>
            </a:r>
          </a:p>
          <a:p>
            <a:pPr>
              <a:buFont typeface="Arial" panose="020B0604020202020204" pitchFamily="34" charset="0"/>
              <a:buChar char="•"/>
            </a:pPr>
            <a:r>
              <a:rPr lang="en-US" b="1" dirty="0"/>
              <a:t>Dynamic Data Management</a:t>
            </a:r>
            <a:r>
              <a:rPr lang="en-US" dirty="0"/>
              <a:t>: Dynamically created tables and inserted data based on file structure.</a:t>
            </a:r>
          </a:p>
          <a:p>
            <a:pPr>
              <a:buFont typeface="Arial" panose="020B0604020202020204" pitchFamily="34" charset="0"/>
              <a:buChar char="•"/>
            </a:pPr>
            <a:r>
              <a:rPr lang="en-US" b="1" dirty="0"/>
              <a:t>GitHub Actions for Automation</a:t>
            </a:r>
            <a:r>
              <a:rPr lang="en-US" dirty="0"/>
              <a:t>: Achieved file synchronization and triggered functions automatically through GitHub Actions.</a:t>
            </a:r>
          </a:p>
          <a:p>
            <a:pPr>
              <a:buFont typeface="Arial" panose="020B0604020202020204" pitchFamily="34" charset="0"/>
              <a:buChar char="•"/>
            </a:pPr>
            <a:endParaRPr lang="en-US" dirty="0"/>
          </a:p>
          <a:p>
            <a:r>
              <a:rPr lang="en-US" b="1" dirty="0"/>
              <a:t>Project Value</a:t>
            </a:r>
          </a:p>
          <a:p>
            <a:pPr>
              <a:buFont typeface="Arial" panose="020B0604020202020204" pitchFamily="34" charset="0"/>
              <a:buChar char="•"/>
            </a:pPr>
            <a:r>
              <a:rPr lang="en-US" b="1" dirty="0"/>
              <a:t>Increased Efficiency</a:t>
            </a:r>
            <a:r>
              <a:rPr lang="en-US" dirty="0"/>
              <a:t>: Automation reduced manual operations, improving data processing speed.</a:t>
            </a:r>
          </a:p>
          <a:p>
            <a:pPr>
              <a:buFont typeface="Arial" panose="020B0604020202020204" pitchFamily="34" charset="0"/>
              <a:buChar char="•"/>
            </a:pPr>
            <a:r>
              <a:rPr lang="en-US" b="1" dirty="0"/>
              <a:t>Data Accuracy</a:t>
            </a:r>
            <a:r>
              <a:rPr lang="en-US" dirty="0"/>
              <a:t>: Implemented incremental data updates, ensuring consistency and accuracy of data.</a:t>
            </a:r>
          </a:p>
          <a:p>
            <a:pPr>
              <a:buFont typeface="Arial" panose="020B0604020202020204" pitchFamily="34" charset="0"/>
              <a:buChar char="•"/>
            </a:pPr>
            <a:r>
              <a:rPr lang="en-US" b="1" dirty="0"/>
              <a:t>Simplified Workflow</a:t>
            </a:r>
            <a:r>
              <a:rPr lang="en-US" dirty="0"/>
              <a:t>: The automated workflow greatly simplified the data upload and processing process.</a:t>
            </a:r>
          </a:p>
          <a:p>
            <a:endParaRPr lang="en-US" dirty="0"/>
          </a:p>
        </p:txBody>
      </p:sp>
      <p:sp>
        <p:nvSpPr>
          <p:cNvPr id="4" name="Slide Number Placeholder 3"/>
          <p:cNvSpPr>
            <a:spLocks noGrp="1"/>
          </p:cNvSpPr>
          <p:nvPr>
            <p:ph type="sldNum" sz="quarter" idx="5"/>
          </p:nvPr>
        </p:nvSpPr>
        <p:spPr/>
        <p:txBody>
          <a:bodyPr/>
          <a:lstStyle/>
          <a:p>
            <a:fld id="{64E55870-BCD9-4E81-8540-07947048D331}" type="slidenum">
              <a:rPr lang="en-US" smtClean="0"/>
              <a:t>11</a:t>
            </a:fld>
            <a:endParaRPr lang="en-US"/>
          </a:p>
        </p:txBody>
      </p:sp>
    </p:spTree>
    <p:extLst>
      <p:ext uri="{BB962C8B-B14F-4D97-AF65-F5344CB8AC3E}">
        <p14:creationId xmlns:p14="http://schemas.microsoft.com/office/powerpoint/2010/main" val="20714288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Title &amp; Sub-title">
    <p:spTree>
      <p:nvGrpSpPr>
        <p:cNvPr id="1" name=""/>
        <p:cNvGrpSpPr/>
        <p:nvPr/>
      </p:nvGrpSpPr>
      <p:grpSpPr>
        <a:xfrm>
          <a:off x="0" y="0"/>
          <a:ext cx="0" cy="0"/>
          <a:chOff x="0" y="0"/>
          <a:chExt cx="0" cy="0"/>
        </a:xfrm>
      </p:grpSpPr>
      <p:sp>
        <p:nvSpPr>
          <p:cNvPr id="31" name="Rectangle 30"/>
          <p:cNvSpPr>
            <a:spLocks noChangeArrowheads="1"/>
          </p:cNvSpPr>
          <p:nvPr/>
        </p:nvSpPr>
        <p:spPr bwMode="auto">
          <a:xfrm>
            <a:off x="101602" y="105770"/>
            <a:ext cx="11992861" cy="6514109"/>
          </a:xfrm>
          <a:prstGeom prst="rect">
            <a:avLst/>
          </a:prstGeom>
          <a:solidFill>
            <a:schemeClr val="bg1"/>
          </a:solidFill>
          <a:ln>
            <a:headEnd/>
            <a:tailEnd/>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eaLnBrk="0" hangingPunct="0">
              <a:lnSpc>
                <a:spcPct val="100000"/>
              </a:lnSpc>
              <a:defRPr/>
            </a:pPr>
            <a:endParaRPr lang="en-US" sz="3200" dirty="0">
              <a:solidFill>
                <a:schemeClr val="tx1"/>
              </a:solidFill>
              <a:latin typeface="Arial" charset="0"/>
            </a:endParaRPr>
          </a:p>
        </p:txBody>
      </p:sp>
      <p:sp>
        <p:nvSpPr>
          <p:cNvPr id="16" name="Rectangle 15"/>
          <p:cNvSpPr/>
          <p:nvPr userDrawn="1"/>
        </p:nvSpPr>
        <p:spPr bwMode="auto">
          <a:xfrm>
            <a:off x="476521" y="2720015"/>
            <a:ext cx="11780607" cy="2608709"/>
          </a:xfrm>
          <a:prstGeom prst="rect">
            <a:avLst/>
          </a:prstGeom>
          <a:gradFill flip="none" rotWithShape="1">
            <a:gsLst>
              <a:gs pos="0">
                <a:schemeClr val="bg1">
                  <a:lumMod val="85000"/>
                </a:schemeClr>
              </a:gs>
              <a:gs pos="100000">
                <a:schemeClr val="bg1">
                  <a:alpha val="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spPr>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19" name="Rectangle 4"/>
          <p:cNvSpPr>
            <a:spLocks noGrp="1" noChangeArrowheads="1"/>
          </p:cNvSpPr>
          <p:nvPr>
            <p:ph type="ctrTitle" hasCustomPrompt="1"/>
          </p:nvPr>
        </p:nvSpPr>
        <p:spPr>
          <a:xfrm>
            <a:off x="1002096" y="2776946"/>
            <a:ext cx="9321800" cy="605294"/>
          </a:xfrm>
          <a:prstGeom prst="rect">
            <a:avLst/>
          </a:prstGeom>
        </p:spPr>
        <p:txBody>
          <a:bodyPr wrap="square">
            <a:spAutoFit/>
          </a:bodyPr>
          <a:lstStyle>
            <a:lvl1pPr>
              <a:defRPr sz="4000" baseline="0">
                <a:solidFill>
                  <a:srgbClr val="C00000"/>
                </a:solidFill>
              </a:defRPr>
            </a:lvl1pPr>
          </a:lstStyle>
          <a:p>
            <a:r>
              <a:rPr lang="en-US" dirty="0"/>
              <a:t>Click to Add Title</a:t>
            </a:r>
          </a:p>
        </p:txBody>
      </p:sp>
      <p:sp>
        <p:nvSpPr>
          <p:cNvPr id="20" name="Rectangle 5"/>
          <p:cNvSpPr>
            <a:spLocks noGrp="1" noChangeArrowheads="1"/>
          </p:cNvSpPr>
          <p:nvPr>
            <p:ph type="subTitle" idx="1" hasCustomPrompt="1"/>
          </p:nvPr>
        </p:nvSpPr>
        <p:spPr>
          <a:xfrm>
            <a:off x="1002096" y="3593910"/>
            <a:ext cx="9321800" cy="502766"/>
          </a:xfrm>
          <a:prstGeom prst="rect">
            <a:avLst/>
          </a:prstGeom>
        </p:spPr>
        <p:txBody>
          <a:bodyPr wrap="square">
            <a:spAutoFit/>
          </a:bodyPr>
          <a:lstStyle>
            <a:lvl1pPr marL="0" indent="0">
              <a:lnSpc>
                <a:spcPct val="100000"/>
              </a:lnSpc>
              <a:buFont typeface="Webdings" charset="2"/>
              <a:buNone/>
              <a:defRPr sz="2600">
                <a:solidFill>
                  <a:schemeClr val="bg2"/>
                </a:solidFill>
              </a:defRPr>
            </a:lvl1pPr>
          </a:lstStyle>
          <a:p>
            <a:r>
              <a:rPr lang="en-US" dirty="0"/>
              <a:t>Click to Add Sub-title</a:t>
            </a:r>
          </a:p>
        </p:txBody>
      </p:sp>
      <p:sp>
        <p:nvSpPr>
          <p:cNvPr id="21" name="Pentagon 20"/>
          <p:cNvSpPr/>
          <p:nvPr/>
        </p:nvSpPr>
        <p:spPr bwMode="auto">
          <a:xfrm>
            <a:off x="0" y="2713893"/>
            <a:ext cx="808522" cy="2608709"/>
          </a:xfrm>
          <a:prstGeom prst="homePlate">
            <a:avLst>
              <a:gd name="adj" fmla="val 26410"/>
            </a:avLst>
          </a:prstGeom>
          <a:solidFill>
            <a:schemeClr val="accent5">
              <a:lumMod val="60000"/>
              <a:lumOff val="40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dirty="0">
              <a:ln>
                <a:noFill/>
              </a:ln>
              <a:solidFill>
                <a:srgbClr val="CC0000"/>
              </a:solidFill>
              <a:effectLst/>
              <a:latin typeface="Arial Narrow" charset="0"/>
              <a:ea typeface="ＭＳ Ｐゴシック" charset="-128"/>
              <a:cs typeface="ＭＳ Ｐゴシック" charset="-128"/>
            </a:endParaRPr>
          </a:p>
        </p:txBody>
      </p:sp>
      <p:pic>
        <p:nvPicPr>
          <p:cNvPr id="18" name="Picture 17" descr="CompanyConfidential.png"/>
          <p:cNvPicPr>
            <a:picLocks/>
          </p:cNvPicPr>
          <p:nvPr/>
        </p:nvPicPr>
        <p:blipFill>
          <a:blip r:embed="rId2"/>
          <a:stretch>
            <a:fillRect/>
          </a:stretch>
        </p:blipFill>
        <p:spPr>
          <a:xfrm>
            <a:off x="476521" y="5735958"/>
            <a:ext cx="898336" cy="549391"/>
          </a:xfrm>
          <a:prstGeom prst="rect">
            <a:avLst/>
          </a:prstGeom>
        </p:spPr>
      </p:pic>
      <p:sp>
        <p:nvSpPr>
          <p:cNvPr id="25" name="Text Box 16"/>
          <p:cNvSpPr txBox="1">
            <a:spLocks noChangeArrowheads="1"/>
          </p:cNvSpPr>
          <p:nvPr/>
        </p:nvSpPr>
        <p:spPr bwMode="auto">
          <a:xfrm>
            <a:off x="1232612" y="5663254"/>
            <a:ext cx="4673600" cy="630942"/>
          </a:xfrm>
          <a:prstGeom prst="rect">
            <a:avLst/>
          </a:prstGeom>
          <a:noFill/>
          <a:ln w="9525">
            <a:noFill/>
            <a:miter lim="800000"/>
            <a:headEnd/>
            <a:tailEnd/>
          </a:ln>
        </p:spPr>
        <p:txBody>
          <a:bodyPr wrap="square" anchor="b">
            <a:prstTxWarp prst="textNoShape">
              <a:avLst/>
            </a:prstTxWarp>
            <a:spAutoFit/>
          </a:bodyPr>
          <a:lstStyle>
            <a:defPPr>
              <a:defRPr lang="en-US"/>
            </a:defPPr>
            <a:lvl1pPr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1pPr>
            <a:lvl2pPr marL="4572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2pPr>
            <a:lvl3pPr marL="9144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3pPr>
            <a:lvl4pPr marL="13716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4pPr>
            <a:lvl5pPr marL="18288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5pPr>
            <a:lvl6pPr marL="2286000" algn="l" defTabSz="457200" rtl="0" eaLnBrk="1" latinLnBrk="0" hangingPunct="1">
              <a:defRPr sz="3200" kern="1200">
                <a:solidFill>
                  <a:srgbClr val="CC0000"/>
                </a:solidFill>
                <a:latin typeface="Arial Narrow" charset="0"/>
                <a:ea typeface="ＭＳ Ｐゴシック" charset="-128"/>
                <a:cs typeface="ＭＳ Ｐゴシック" charset="-128"/>
              </a:defRPr>
            </a:lvl6pPr>
            <a:lvl7pPr marL="2743200" algn="l" defTabSz="457200" rtl="0" eaLnBrk="1" latinLnBrk="0" hangingPunct="1">
              <a:defRPr sz="3200" kern="1200">
                <a:solidFill>
                  <a:srgbClr val="CC0000"/>
                </a:solidFill>
                <a:latin typeface="Arial Narrow" charset="0"/>
                <a:ea typeface="ＭＳ Ｐゴシック" charset="-128"/>
                <a:cs typeface="ＭＳ Ｐゴシック" charset="-128"/>
              </a:defRPr>
            </a:lvl7pPr>
            <a:lvl8pPr marL="3200400" algn="l" defTabSz="457200" rtl="0" eaLnBrk="1" latinLnBrk="0" hangingPunct="1">
              <a:defRPr sz="3200" kern="1200">
                <a:solidFill>
                  <a:srgbClr val="CC0000"/>
                </a:solidFill>
                <a:latin typeface="Arial Narrow" charset="0"/>
                <a:ea typeface="ＭＳ Ｐゴシック" charset="-128"/>
                <a:cs typeface="ＭＳ Ｐゴシック" charset="-128"/>
              </a:defRPr>
            </a:lvl8pPr>
            <a:lvl9pPr marL="3657600" algn="l" defTabSz="457200" rtl="0" eaLnBrk="1" latinLnBrk="0" hangingPunct="1">
              <a:defRPr sz="3200" kern="1200">
                <a:solidFill>
                  <a:srgbClr val="CC0000"/>
                </a:solidFill>
                <a:latin typeface="Arial Narrow" charset="0"/>
                <a:ea typeface="ＭＳ Ｐゴシック" charset="-128"/>
                <a:cs typeface="ＭＳ Ｐゴシック" charset="-128"/>
              </a:defRPr>
            </a:lvl9pPr>
          </a:lstStyle>
          <a:p>
            <a:pPr defTabSz="1219170">
              <a:lnSpc>
                <a:spcPts val="2107"/>
              </a:lnSpc>
              <a:defRPr/>
            </a:pPr>
            <a:r>
              <a:rPr lang="en-US" sz="1867" b="1" cap="all" dirty="0">
                <a:solidFill>
                  <a:schemeClr val="bg1">
                    <a:lumMod val="65000"/>
                  </a:schemeClr>
                </a:solidFill>
              </a:rPr>
              <a:t>Company Confidential </a:t>
            </a:r>
            <a:br>
              <a:rPr lang="en-US" sz="1867" b="1" cap="all" dirty="0">
                <a:solidFill>
                  <a:schemeClr val="bg1">
                    <a:lumMod val="65000"/>
                  </a:schemeClr>
                </a:solidFill>
              </a:rPr>
            </a:br>
            <a:r>
              <a:rPr lang="en-US" sz="1600" b="1" dirty="0">
                <a:solidFill>
                  <a:schemeClr val="bg1">
                    <a:lumMod val="65000"/>
                  </a:schemeClr>
                </a:solidFill>
              </a:rPr>
              <a:t>Unauthorized Use and Disclosure Prohibited</a:t>
            </a:r>
          </a:p>
        </p:txBody>
      </p:sp>
    </p:spTree>
    <p:extLst>
      <p:ext uri="{BB962C8B-B14F-4D97-AF65-F5344CB8AC3E}">
        <p14:creationId xmlns:p14="http://schemas.microsoft.com/office/powerpoint/2010/main" val="419631956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5" name="Content Placeholder 7"/>
          <p:cNvSpPr>
            <a:spLocks noGrp="1"/>
          </p:cNvSpPr>
          <p:nvPr>
            <p:ph sz="quarter" idx="11"/>
          </p:nvPr>
        </p:nvSpPr>
        <p:spPr>
          <a:xfrm>
            <a:off x="203200" y="1295399"/>
            <a:ext cx="5791200" cy="4967817"/>
          </a:xfrm>
          <a:prstGeom prst="rect">
            <a:avLst/>
          </a:prstGeom>
        </p:spPr>
        <p:txBody>
          <a:bodyPr/>
          <a:lstStyle>
            <a:lvl4pPr>
              <a:buClrTx/>
              <a:buFont typeface="Wingdings" charset="2"/>
              <a:buChar char="§"/>
              <a:defRPr sz="2133" cap="none"/>
            </a:lvl4pPr>
            <a:lvl5pPr>
              <a:buClrTx/>
              <a:buFont typeface="Wingdings" charset="2"/>
              <a:buChar char="§"/>
              <a:defRPr sz="1867" cap="none"/>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9"/>
          <p:cNvSpPr>
            <a:spLocks noGrp="1"/>
          </p:cNvSpPr>
          <p:nvPr>
            <p:ph sz="quarter" idx="13"/>
          </p:nvPr>
        </p:nvSpPr>
        <p:spPr>
          <a:xfrm>
            <a:off x="6189472" y="1295400"/>
            <a:ext cx="5791200" cy="4967816"/>
          </a:xfrm>
          <a:prstGeom prst="rect">
            <a:avLst/>
          </a:prstGeom>
        </p:spPr>
        <p:txBody>
          <a:bodyPr/>
          <a:lstStyle>
            <a:lvl4pPr>
              <a:buClr>
                <a:schemeClr val="tx1"/>
              </a:buClr>
              <a:buFont typeface="Wingdings" charset="2"/>
              <a:buChar char="§"/>
              <a:defRPr sz="2133"/>
            </a:lvl4pPr>
            <a:lvl5pPr>
              <a:buClr>
                <a:schemeClr val="tx1"/>
              </a:buClr>
              <a:buFont typeface="Wingdings" charset="2"/>
              <a:buChar cha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203200" y="182882"/>
            <a:ext cx="9448800" cy="914399"/>
          </a:xfrm>
          <a:prstGeom prst="rect">
            <a:avLst/>
          </a:prstGeom>
        </p:spPr>
        <p:txBody>
          <a:bodyPr/>
          <a:lstStyle>
            <a:lvl1pPr>
              <a:defRPr/>
            </a:lvl1pPr>
          </a:lstStyle>
          <a:p>
            <a:r>
              <a:rPr lang="en-US" dirty="0"/>
              <a:t>Click to Add Title</a:t>
            </a:r>
          </a:p>
        </p:txBody>
      </p:sp>
    </p:spTree>
    <p:extLst>
      <p:ext uri="{BB962C8B-B14F-4D97-AF65-F5344CB8AC3E}">
        <p14:creationId xmlns:p14="http://schemas.microsoft.com/office/powerpoint/2010/main" val="2953712860"/>
      </p:ext>
    </p:extLst>
  </p:cSld>
  <p:clrMapOvr>
    <a:masterClrMapping/>
  </p:clrMapOvr>
  <p:transition spd="med"/>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17442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Title Only - 1 or 2 Lines">
    <p:bg>
      <p:bgPr>
        <a:solidFill>
          <a:schemeClr val="bg1">
            <a:lumMod val="85000"/>
          </a:schemeClr>
        </a:solidFill>
        <a:effectLst/>
      </p:bgPr>
    </p:bg>
    <p:spTree>
      <p:nvGrpSpPr>
        <p:cNvPr id="1" name=""/>
        <p:cNvGrpSpPr/>
        <p:nvPr/>
      </p:nvGrpSpPr>
      <p:grpSpPr>
        <a:xfrm>
          <a:off x="0" y="0"/>
          <a:ext cx="0" cy="0"/>
          <a:chOff x="0" y="0"/>
          <a:chExt cx="0" cy="0"/>
        </a:xfrm>
      </p:grpSpPr>
      <p:sp>
        <p:nvSpPr>
          <p:cNvPr id="16" name="Rectangle 30"/>
          <p:cNvSpPr>
            <a:spLocks noChangeArrowheads="1"/>
          </p:cNvSpPr>
          <p:nvPr/>
        </p:nvSpPr>
        <p:spPr bwMode="auto">
          <a:xfrm>
            <a:off x="92546" y="85347"/>
            <a:ext cx="11997855" cy="6514109"/>
          </a:xfrm>
          <a:prstGeom prst="rect">
            <a:avLst/>
          </a:prstGeom>
          <a:solidFill>
            <a:schemeClr val="bg2">
              <a:lumMod val="50000"/>
            </a:schemeClr>
          </a:solidFill>
          <a:ln>
            <a:headEnd/>
            <a:tailEnd/>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eaLnBrk="0" hangingPunct="0">
              <a:lnSpc>
                <a:spcPct val="100000"/>
              </a:lnSpc>
              <a:defRPr/>
            </a:pPr>
            <a:endParaRPr lang="en-US" sz="3200">
              <a:solidFill>
                <a:schemeClr val="tx1"/>
              </a:solidFill>
              <a:latin typeface="Arial" charset="0"/>
            </a:endParaRPr>
          </a:p>
        </p:txBody>
      </p:sp>
      <p:sp>
        <p:nvSpPr>
          <p:cNvPr id="20" name="Rectangle 19"/>
          <p:cNvSpPr/>
          <p:nvPr/>
        </p:nvSpPr>
        <p:spPr bwMode="auto">
          <a:xfrm>
            <a:off x="203200" y="2379132"/>
            <a:ext cx="11879072" cy="1371600"/>
          </a:xfrm>
          <a:prstGeom prst="rect">
            <a:avLst/>
          </a:prstGeom>
          <a:gradFill flip="none" rotWithShape="1">
            <a:gsLst>
              <a:gs pos="54000">
                <a:srgbClr val="FFFFFF"/>
              </a:gs>
              <a:gs pos="100000">
                <a:schemeClr val="bg1">
                  <a:alpha val="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spPr>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grpSp>
        <p:nvGrpSpPr>
          <p:cNvPr id="18" name="Group 17"/>
          <p:cNvGrpSpPr/>
          <p:nvPr/>
        </p:nvGrpSpPr>
        <p:grpSpPr>
          <a:xfrm>
            <a:off x="10719004" y="442063"/>
            <a:ext cx="1041400" cy="1041400"/>
            <a:chOff x="8039253" y="331547"/>
            <a:chExt cx="781050" cy="781050"/>
          </a:xfrm>
        </p:grpSpPr>
        <p:sp>
          <p:nvSpPr>
            <p:cNvPr id="19" name="Rectangle 18"/>
            <p:cNvSpPr/>
            <p:nvPr/>
          </p:nvSpPr>
          <p:spPr bwMode="auto">
            <a:xfrm>
              <a:off x="8039253" y="331547"/>
              <a:ext cx="781050" cy="781050"/>
            </a:xfrm>
            <a:prstGeom prst="rect">
              <a:avLst/>
            </a:prstGeom>
            <a:gradFill flip="none" rotWithShape="1">
              <a:gsLst>
                <a:gs pos="25000">
                  <a:srgbClr val="E60F34"/>
                </a:gs>
                <a:gs pos="100000">
                  <a:srgbClr val="800000"/>
                </a:gs>
              </a:gsLst>
              <a:path path="circle">
                <a:fillToRect l="50000" t="50000" r="50000" b="50000"/>
              </a:path>
              <a:tileRect/>
            </a:gradFill>
            <a:ln>
              <a:headEnd/>
              <a:tailEnd/>
            </a:ln>
            <a:effectLst/>
            <a:scene3d>
              <a:camera prst="obliqueTopRigh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marL="0" marR="0" indent="0" algn="ctr" defTabSz="609585" rtl="0" eaLnBrk="0" fontAlgn="base" latinLnBrk="0" hangingPunct="0">
                <a:lnSpc>
                  <a:spcPct val="100000"/>
                </a:lnSpc>
                <a:spcBef>
                  <a:spcPct val="0"/>
                </a:spcBef>
                <a:spcAft>
                  <a:spcPct val="0"/>
                </a:spcAft>
                <a:buClrTx/>
                <a:buSzTx/>
                <a:buFontTx/>
                <a:buNone/>
                <a:tabLst/>
                <a:defRPr/>
              </a:pPr>
              <a:endParaRPr lang="en-US" sz="3200" kern="1200">
                <a:solidFill>
                  <a:schemeClr val="tx1"/>
                </a:solidFill>
                <a:latin typeface="Arial" charset="0"/>
                <a:ea typeface="+mn-ea"/>
                <a:cs typeface="+mn-cs"/>
              </a:endParaRPr>
            </a:p>
          </p:txBody>
        </p:sp>
        <p:pic>
          <p:nvPicPr>
            <p:cNvPr id="24" name="Picture 23" descr="LTS_WhiteTextFromRedBox.png"/>
            <p:cNvPicPr>
              <a:picLocks/>
            </p:cNvPicPr>
            <p:nvPr/>
          </p:nvPicPr>
          <p:blipFill>
            <a:blip r:embed="rId2"/>
            <a:stretch>
              <a:fillRect/>
            </a:stretch>
          </p:blipFill>
          <p:spPr>
            <a:xfrm>
              <a:off x="8140331" y="440292"/>
              <a:ext cx="591515" cy="575826"/>
            </a:xfrm>
            <a:prstGeom prst="rect">
              <a:avLst/>
            </a:prstGeom>
            <a:noFill/>
            <a:ln>
              <a:noFill/>
            </a:ln>
          </p:spPr>
        </p:pic>
      </p:grpSp>
      <p:pic>
        <p:nvPicPr>
          <p:cNvPr id="29" name="Picture 28" descr="RA_Brands_CoolGray.png"/>
          <p:cNvPicPr>
            <a:picLocks noChangeAspect="1"/>
          </p:cNvPicPr>
          <p:nvPr/>
        </p:nvPicPr>
        <p:blipFill>
          <a:blip r:embed="rId3"/>
          <a:stretch>
            <a:fillRect/>
          </a:stretch>
        </p:blipFill>
        <p:spPr>
          <a:xfrm>
            <a:off x="7394161" y="5858695"/>
            <a:ext cx="4376505" cy="419131"/>
          </a:xfrm>
          <a:prstGeom prst="rect">
            <a:avLst/>
          </a:prstGeom>
        </p:spPr>
      </p:pic>
      <p:sp>
        <p:nvSpPr>
          <p:cNvPr id="31" name="Rectangle 4"/>
          <p:cNvSpPr>
            <a:spLocks noGrp="1" noChangeArrowheads="1"/>
          </p:cNvSpPr>
          <p:nvPr>
            <p:ph type="ctrTitle" hasCustomPrompt="1"/>
          </p:nvPr>
        </p:nvSpPr>
        <p:spPr>
          <a:xfrm>
            <a:off x="1117600" y="2379134"/>
            <a:ext cx="9321800" cy="1371599"/>
          </a:xfrm>
        </p:spPr>
        <p:txBody>
          <a:bodyPr wrap="square" tIns="0" rIns="0" bIns="0" anchor="ctr">
            <a:noAutofit/>
          </a:bodyPr>
          <a:lstStyle>
            <a:lvl1pPr marL="0" marR="0" indent="0" algn="l" defTabSz="1219170" rtl="0" eaLnBrk="1" fontAlgn="base" latinLnBrk="0" hangingPunct="1">
              <a:lnSpc>
                <a:spcPct val="100000"/>
              </a:lnSpc>
              <a:spcBef>
                <a:spcPct val="0"/>
              </a:spcBef>
              <a:spcAft>
                <a:spcPct val="0"/>
              </a:spcAft>
              <a:buClrTx/>
              <a:buSzTx/>
              <a:buFontTx/>
              <a:buNone/>
              <a:tabLst/>
              <a:defRPr sz="4000" baseline="0">
                <a:solidFill>
                  <a:srgbClr val="C41230"/>
                </a:solidFill>
              </a:defRPr>
            </a:lvl1pPr>
          </a:lstStyle>
          <a:p>
            <a:r>
              <a:rPr lang="en-US" dirty="0"/>
              <a:t>Click to Add Title</a:t>
            </a:r>
            <a:br>
              <a:rPr lang="en-US" dirty="0"/>
            </a:br>
            <a:r>
              <a:rPr lang="en-US" dirty="0"/>
              <a:t>2 Lines (Optional)</a:t>
            </a:r>
          </a:p>
        </p:txBody>
      </p:sp>
      <p:sp>
        <p:nvSpPr>
          <p:cNvPr id="32" name="Pentagon 31"/>
          <p:cNvSpPr/>
          <p:nvPr/>
        </p:nvSpPr>
        <p:spPr bwMode="auto">
          <a:xfrm>
            <a:off x="11289" y="2286000"/>
            <a:ext cx="914400" cy="1524000"/>
          </a:xfrm>
          <a:prstGeom prst="homePlate">
            <a:avLst>
              <a:gd name="adj" fmla="val 26410"/>
            </a:avLst>
          </a:prstGeom>
          <a:gradFill>
            <a:gsLst>
              <a:gs pos="74000">
                <a:srgbClr val="E60A3D"/>
              </a:gs>
              <a:gs pos="0">
                <a:srgbClr val="800000"/>
              </a:gs>
            </a:gsLst>
            <a:lin ang="0" scaled="0"/>
          </a:gradFill>
          <a:ln>
            <a:headEnd type="none" w="med" len="med"/>
            <a:tailEnd type="none" w="med" len="med"/>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33" name="Right Triangle 32"/>
          <p:cNvSpPr/>
          <p:nvPr/>
        </p:nvSpPr>
        <p:spPr bwMode="auto">
          <a:xfrm rot="10800000">
            <a:off x="11289" y="3810000"/>
            <a:ext cx="77023" cy="76200"/>
          </a:xfrm>
          <a:prstGeom prst="rtTriangle">
            <a:avLst/>
          </a:prstGeom>
          <a:solidFill>
            <a:srgbClr val="3A0000"/>
          </a:solidFill>
          <a:ln w="9525" cap="flat" cmpd="sng" algn="ctr">
            <a:noFill/>
            <a:prstDash val="solid"/>
            <a:round/>
            <a:headEnd type="none" w="med" len="med"/>
            <a:tailEnd type="none" w="med" len="med"/>
          </a:ln>
          <a:effectLst/>
        </p:spPr>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22" name="Rectangle 21"/>
          <p:cNvSpPr>
            <a:spLocks noChangeArrowheads="1"/>
          </p:cNvSpPr>
          <p:nvPr/>
        </p:nvSpPr>
        <p:spPr bwMode="auto">
          <a:xfrm>
            <a:off x="6232822" y="6619879"/>
            <a:ext cx="5861641" cy="235898"/>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933" kern="0" spc="27" dirty="0">
                <a:solidFill>
                  <a:schemeClr val="bg2"/>
                </a:solidFill>
                <a:latin typeface="Arial" panose="020B0604020202020204" pitchFamily="34" charset="0"/>
                <a:ea typeface="Arial Unicode MS" charset="0"/>
                <a:cs typeface="Arial" panose="020B0604020202020204" pitchFamily="34" charset="0"/>
              </a:rPr>
              <a:t>Copyright © 2017 Rockwell Automation, Inc. All Rights Reserved.</a:t>
            </a:r>
            <a:r>
              <a:rPr lang="en-US" sz="933" kern="0" spc="27" baseline="0" dirty="0">
                <a:solidFill>
                  <a:schemeClr val="bg2"/>
                </a:solidFill>
                <a:latin typeface="Arial" panose="020B0604020202020204" pitchFamily="34" charset="0"/>
                <a:ea typeface="Arial Unicode MS" charset="0"/>
                <a:cs typeface="Arial" panose="020B0604020202020204" pitchFamily="34" charset="0"/>
              </a:rPr>
              <a:t>       </a:t>
            </a:r>
            <a:fld id="{C41E6217-FD4A-4698-ADE0-B72F602A1308}" type="slidenum">
              <a:rPr lang="en-US" sz="933" kern="0" spc="27" smtClean="0">
                <a:solidFill>
                  <a:schemeClr val="bg2"/>
                </a:solidFill>
                <a:latin typeface="Arial" panose="020B0604020202020204" pitchFamily="34" charset="0"/>
                <a:ea typeface="Arial Unicode MS" charset="0"/>
                <a:cs typeface="Arial" panose="020B0604020202020204" pitchFamily="34" charset="0"/>
              </a:rPr>
              <a:pPr algn="r" eaLnBrk="0" hangingPunct="0">
                <a:lnSpc>
                  <a:spcPct val="100000"/>
                </a:lnSpc>
                <a:defRPr/>
              </a:pPr>
              <a:t>‹#›</a:t>
            </a:fld>
            <a:endParaRPr lang="en-US" sz="933" kern="0" spc="27" dirty="0">
              <a:solidFill>
                <a:schemeClr val="bg2"/>
              </a:solidFill>
              <a:latin typeface="Arial" panose="020B0604020202020204" pitchFamily="34" charset="0"/>
              <a:ea typeface="Arial Unicode MS" charset="0"/>
              <a:cs typeface="Arial" panose="020B0604020202020204" pitchFamily="34" charset="0"/>
            </a:endParaRPr>
          </a:p>
        </p:txBody>
      </p:sp>
      <p:pic>
        <p:nvPicPr>
          <p:cNvPr id="23" name="Picture 22" descr="CompanyConfidential.png"/>
          <p:cNvPicPr>
            <a:picLocks/>
          </p:cNvPicPr>
          <p:nvPr/>
        </p:nvPicPr>
        <p:blipFill>
          <a:blip r:embed="rId4"/>
          <a:stretch>
            <a:fillRect/>
          </a:stretch>
        </p:blipFill>
        <p:spPr>
          <a:xfrm>
            <a:off x="974956" y="5198335"/>
            <a:ext cx="898336" cy="549391"/>
          </a:xfrm>
          <a:prstGeom prst="rect">
            <a:avLst/>
          </a:prstGeom>
        </p:spPr>
      </p:pic>
      <p:sp>
        <p:nvSpPr>
          <p:cNvPr id="26" name="Text Box 16"/>
          <p:cNvSpPr txBox="1">
            <a:spLocks noChangeArrowheads="1"/>
          </p:cNvSpPr>
          <p:nvPr/>
        </p:nvSpPr>
        <p:spPr bwMode="auto">
          <a:xfrm>
            <a:off x="1713875" y="5155499"/>
            <a:ext cx="4673600" cy="630942"/>
          </a:xfrm>
          <a:prstGeom prst="rect">
            <a:avLst/>
          </a:prstGeom>
          <a:noFill/>
          <a:ln w="9525">
            <a:noFill/>
            <a:miter lim="800000"/>
            <a:headEnd/>
            <a:tailEnd/>
          </a:ln>
        </p:spPr>
        <p:txBody>
          <a:bodyPr wrap="square" anchor="b">
            <a:prstTxWarp prst="textNoShape">
              <a:avLst/>
            </a:prstTxWarp>
            <a:spAutoFit/>
          </a:bodyPr>
          <a:lstStyle>
            <a:defPPr>
              <a:defRPr lang="en-US"/>
            </a:defPPr>
            <a:lvl1pPr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1pPr>
            <a:lvl2pPr marL="4572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2pPr>
            <a:lvl3pPr marL="9144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3pPr>
            <a:lvl4pPr marL="13716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4pPr>
            <a:lvl5pPr marL="18288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5pPr>
            <a:lvl6pPr marL="2286000" algn="l" defTabSz="457200" rtl="0" eaLnBrk="1" latinLnBrk="0" hangingPunct="1">
              <a:defRPr sz="3200" kern="1200">
                <a:solidFill>
                  <a:srgbClr val="CC0000"/>
                </a:solidFill>
                <a:latin typeface="Arial Narrow" charset="0"/>
                <a:ea typeface="ＭＳ Ｐゴシック" charset="-128"/>
                <a:cs typeface="ＭＳ Ｐゴシック" charset="-128"/>
              </a:defRPr>
            </a:lvl6pPr>
            <a:lvl7pPr marL="2743200" algn="l" defTabSz="457200" rtl="0" eaLnBrk="1" latinLnBrk="0" hangingPunct="1">
              <a:defRPr sz="3200" kern="1200">
                <a:solidFill>
                  <a:srgbClr val="CC0000"/>
                </a:solidFill>
                <a:latin typeface="Arial Narrow" charset="0"/>
                <a:ea typeface="ＭＳ Ｐゴシック" charset="-128"/>
                <a:cs typeface="ＭＳ Ｐゴシック" charset="-128"/>
              </a:defRPr>
            </a:lvl7pPr>
            <a:lvl8pPr marL="3200400" algn="l" defTabSz="457200" rtl="0" eaLnBrk="1" latinLnBrk="0" hangingPunct="1">
              <a:defRPr sz="3200" kern="1200">
                <a:solidFill>
                  <a:srgbClr val="CC0000"/>
                </a:solidFill>
                <a:latin typeface="Arial Narrow" charset="0"/>
                <a:ea typeface="ＭＳ Ｐゴシック" charset="-128"/>
                <a:cs typeface="ＭＳ Ｐゴシック" charset="-128"/>
              </a:defRPr>
            </a:lvl8pPr>
            <a:lvl9pPr marL="3657600" algn="l" defTabSz="457200" rtl="0" eaLnBrk="1" latinLnBrk="0" hangingPunct="1">
              <a:defRPr sz="3200" kern="1200">
                <a:solidFill>
                  <a:srgbClr val="CC0000"/>
                </a:solidFill>
                <a:latin typeface="Arial Narrow" charset="0"/>
                <a:ea typeface="ＭＳ Ｐゴシック" charset="-128"/>
                <a:cs typeface="ＭＳ Ｐゴシック" charset="-128"/>
              </a:defRPr>
            </a:lvl9pPr>
          </a:lstStyle>
          <a:p>
            <a:pPr defTabSz="1219170">
              <a:lnSpc>
                <a:spcPts val="2107"/>
              </a:lnSpc>
              <a:defRPr/>
            </a:pPr>
            <a:r>
              <a:rPr lang="en-US" sz="1867" b="1" cap="all" dirty="0">
                <a:solidFill>
                  <a:schemeClr val="bg1">
                    <a:lumMod val="50000"/>
                  </a:schemeClr>
                </a:solidFill>
              </a:rPr>
              <a:t>Company Confidential </a:t>
            </a:r>
            <a:br>
              <a:rPr lang="en-US" sz="1867" b="1" cap="all" dirty="0">
                <a:solidFill>
                  <a:schemeClr val="bg1">
                    <a:lumMod val="50000"/>
                  </a:schemeClr>
                </a:solidFill>
              </a:rPr>
            </a:br>
            <a:r>
              <a:rPr lang="en-US" sz="1600" b="1" dirty="0">
                <a:solidFill>
                  <a:schemeClr val="bg1">
                    <a:lumMod val="50000"/>
                  </a:schemeClr>
                </a:solidFill>
              </a:rPr>
              <a:t>Unauthorized Use and Disclosure Prohibited</a:t>
            </a:r>
          </a:p>
        </p:txBody>
      </p:sp>
    </p:spTree>
    <p:extLst>
      <p:ext uri="{BB962C8B-B14F-4D97-AF65-F5344CB8AC3E}">
        <p14:creationId xmlns:p14="http://schemas.microsoft.com/office/powerpoint/2010/main" val="2312860330"/>
      </p:ext>
    </p:extLst>
  </p:cSld>
  <p:clrMapOvr>
    <a:overrideClrMapping bg1="lt1" tx1="dk1" bg2="lt2" tx2="dk2" accent1="accent1" accent2="accent2" accent3="accent3" accent4="accent4" accent5="accent5" accent6="accent6" hlink="hlink" folHlink="folHlink"/>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Title Only - 1 or 2 Lines_GPS">
    <p:bg>
      <p:bgPr>
        <a:solidFill>
          <a:schemeClr val="bg1">
            <a:lumMod val="85000"/>
          </a:schemeClr>
        </a:solidFill>
        <a:effectLst/>
      </p:bgPr>
    </p:bg>
    <p:spTree>
      <p:nvGrpSpPr>
        <p:cNvPr id="1" name=""/>
        <p:cNvGrpSpPr/>
        <p:nvPr/>
      </p:nvGrpSpPr>
      <p:grpSpPr>
        <a:xfrm>
          <a:off x="0" y="0"/>
          <a:ext cx="0" cy="0"/>
          <a:chOff x="0" y="0"/>
          <a:chExt cx="0" cy="0"/>
        </a:xfrm>
      </p:grpSpPr>
      <p:sp>
        <p:nvSpPr>
          <p:cNvPr id="18" name="Rectangle 30"/>
          <p:cNvSpPr>
            <a:spLocks noChangeArrowheads="1"/>
          </p:cNvSpPr>
          <p:nvPr/>
        </p:nvSpPr>
        <p:spPr bwMode="auto">
          <a:xfrm>
            <a:off x="92546" y="85347"/>
            <a:ext cx="11997855" cy="6514109"/>
          </a:xfrm>
          <a:prstGeom prst="rect">
            <a:avLst/>
          </a:prstGeom>
          <a:solidFill>
            <a:schemeClr val="bg2">
              <a:lumMod val="50000"/>
            </a:schemeClr>
          </a:solidFill>
          <a:ln>
            <a:headEnd/>
            <a:tailEnd/>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eaLnBrk="0" hangingPunct="0">
              <a:lnSpc>
                <a:spcPct val="100000"/>
              </a:lnSpc>
              <a:defRPr/>
            </a:pPr>
            <a:endParaRPr lang="en-US" sz="3200">
              <a:solidFill>
                <a:schemeClr val="tx1"/>
              </a:solidFill>
              <a:latin typeface="Arial" charset="0"/>
            </a:endParaRPr>
          </a:p>
        </p:txBody>
      </p:sp>
      <p:grpSp>
        <p:nvGrpSpPr>
          <p:cNvPr id="19" name="Group 18"/>
          <p:cNvGrpSpPr/>
          <p:nvPr/>
        </p:nvGrpSpPr>
        <p:grpSpPr>
          <a:xfrm>
            <a:off x="10719004" y="442063"/>
            <a:ext cx="1041400" cy="1041400"/>
            <a:chOff x="8039253" y="331547"/>
            <a:chExt cx="781050" cy="781050"/>
          </a:xfrm>
        </p:grpSpPr>
        <p:sp>
          <p:nvSpPr>
            <p:cNvPr id="23" name="Rectangle 22"/>
            <p:cNvSpPr/>
            <p:nvPr/>
          </p:nvSpPr>
          <p:spPr bwMode="auto">
            <a:xfrm>
              <a:off x="8039253" y="331547"/>
              <a:ext cx="781050" cy="781050"/>
            </a:xfrm>
            <a:prstGeom prst="rect">
              <a:avLst/>
            </a:prstGeom>
            <a:gradFill flip="none" rotWithShape="1">
              <a:gsLst>
                <a:gs pos="25000">
                  <a:srgbClr val="E60F34"/>
                </a:gs>
                <a:gs pos="100000">
                  <a:srgbClr val="800000"/>
                </a:gs>
              </a:gsLst>
              <a:path path="circle">
                <a:fillToRect l="50000" t="50000" r="50000" b="50000"/>
              </a:path>
              <a:tileRect/>
            </a:gradFill>
            <a:ln>
              <a:headEnd/>
              <a:tailEnd/>
            </a:ln>
            <a:effectLst/>
            <a:scene3d>
              <a:camera prst="obliqueTopRigh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marL="0" marR="0" indent="0" algn="ctr" defTabSz="609585" rtl="0" eaLnBrk="0" fontAlgn="base" latinLnBrk="0" hangingPunct="0">
                <a:lnSpc>
                  <a:spcPct val="100000"/>
                </a:lnSpc>
                <a:spcBef>
                  <a:spcPct val="0"/>
                </a:spcBef>
                <a:spcAft>
                  <a:spcPct val="0"/>
                </a:spcAft>
                <a:buClrTx/>
                <a:buSzTx/>
                <a:buFontTx/>
                <a:buNone/>
                <a:tabLst/>
                <a:defRPr/>
              </a:pPr>
              <a:endParaRPr lang="en-US" sz="3200" kern="1200">
                <a:solidFill>
                  <a:schemeClr val="tx1"/>
                </a:solidFill>
                <a:latin typeface="Arial" charset="0"/>
                <a:ea typeface="+mn-ea"/>
                <a:cs typeface="+mn-cs"/>
              </a:endParaRPr>
            </a:p>
          </p:txBody>
        </p:sp>
        <p:pic>
          <p:nvPicPr>
            <p:cNvPr id="24" name="Picture 23" descr="LTS_WhiteTextFromRedBox.png"/>
            <p:cNvPicPr>
              <a:picLocks/>
            </p:cNvPicPr>
            <p:nvPr/>
          </p:nvPicPr>
          <p:blipFill>
            <a:blip r:embed="rId2"/>
            <a:stretch>
              <a:fillRect/>
            </a:stretch>
          </p:blipFill>
          <p:spPr>
            <a:xfrm>
              <a:off x="8140331" y="440292"/>
              <a:ext cx="591515" cy="575826"/>
            </a:xfrm>
            <a:prstGeom prst="rect">
              <a:avLst/>
            </a:prstGeom>
            <a:noFill/>
            <a:ln>
              <a:noFill/>
            </a:ln>
          </p:spPr>
        </p:pic>
      </p:grpSp>
      <p:pic>
        <p:nvPicPr>
          <p:cNvPr id="29" name="Picture 28" descr="RA_Brands_CoolGray.png"/>
          <p:cNvPicPr>
            <a:picLocks noChangeAspect="1"/>
          </p:cNvPicPr>
          <p:nvPr/>
        </p:nvPicPr>
        <p:blipFill>
          <a:blip r:embed="rId3"/>
          <a:stretch>
            <a:fillRect/>
          </a:stretch>
        </p:blipFill>
        <p:spPr>
          <a:xfrm>
            <a:off x="7394161" y="5858695"/>
            <a:ext cx="4376505" cy="419131"/>
          </a:xfrm>
          <a:prstGeom prst="rect">
            <a:avLst/>
          </a:prstGeom>
        </p:spPr>
      </p:pic>
      <p:sp>
        <p:nvSpPr>
          <p:cNvPr id="17" name="Rectangle 16"/>
          <p:cNvSpPr/>
          <p:nvPr/>
        </p:nvSpPr>
        <p:spPr bwMode="auto">
          <a:xfrm>
            <a:off x="203200" y="2379132"/>
            <a:ext cx="11879072" cy="1371600"/>
          </a:xfrm>
          <a:prstGeom prst="rect">
            <a:avLst/>
          </a:prstGeom>
          <a:gradFill flip="none" rotWithShape="1">
            <a:gsLst>
              <a:gs pos="54000">
                <a:srgbClr val="FFFFFF"/>
              </a:gs>
              <a:gs pos="100000">
                <a:schemeClr val="bg1">
                  <a:alpha val="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spPr>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21" name="Rectangle 4"/>
          <p:cNvSpPr>
            <a:spLocks noGrp="1" noChangeArrowheads="1"/>
          </p:cNvSpPr>
          <p:nvPr>
            <p:ph type="ctrTitle" hasCustomPrompt="1"/>
          </p:nvPr>
        </p:nvSpPr>
        <p:spPr>
          <a:xfrm>
            <a:off x="1117600" y="2379134"/>
            <a:ext cx="9321800" cy="1371599"/>
          </a:xfrm>
        </p:spPr>
        <p:txBody>
          <a:bodyPr wrap="square" tIns="0" rIns="0" bIns="0" anchor="ctr">
            <a:noAutofit/>
          </a:bodyPr>
          <a:lstStyle>
            <a:lvl1pPr marL="0" marR="0" indent="0" algn="l" defTabSz="1219170" rtl="0" eaLnBrk="1" fontAlgn="base" latinLnBrk="0" hangingPunct="1">
              <a:lnSpc>
                <a:spcPct val="100000"/>
              </a:lnSpc>
              <a:spcBef>
                <a:spcPct val="0"/>
              </a:spcBef>
              <a:spcAft>
                <a:spcPct val="0"/>
              </a:spcAft>
              <a:buClrTx/>
              <a:buSzTx/>
              <a:buFontTx/>
              <a:buNone/>
              <a:tabLst/>
              <a:defRPr sz="4000" baseline="0">
                <a:solidFill>
                  <a:srgbClr val="C41230"/>
                </a:solidFill>
              </a:defRPr>
            </a:lvl1pPr>
          </a:lstStyle>
          <a:p>
            <a:r>
              <a:rPr lang="en-US" dirty="0"/>
              <a:t>Click to Add Title</a:t>
            </a:r>
            <a:br>
              <a:rPr lang="en-US" dirty="0"/>
            </a:br>
            <a:r>
              <a:rPr lang="en-US" dirty="0"/>
              <a:t>2 Lines (Optional)</a:t>
            </a:r>
          </a:p>
        </p:txBody>
      </p:sp>
      <p:sp>
        <p:nvSpPr>
          <p:cNvPr id="31" name="Pentagon 30"/>
          <p:cNvSpPr/>
          <p:nvPr/>
        </p:nvSpPr>
        <p:spPr bwMode="auto">
          <a:xfrm>
            <a:off x="11289" y="2286000"/>
            <a:ext cx="914400" cy="1524000"/>
          </a:xfrm>
          <a:prstGeom prst="homePlate">
            <a:avLst>
              <a:gd name="adj" fmla="val 26410"/>
            </a:avLst>
          </a:prstGeom>
          <a:gradFill>
            <a:gsLst>
              <a:gs pos="74000">
                <a:srgbClr val="E60A3D"/>
              </a:gs>
              <a:gs pos="0">
                <a:srgbClr val="800000"/>
              </a:gs>
            </a:gsLst>
            <a:lin ang="0" scaled="0"/>
          </a:gradFill>
          <a:ln>
            <a:headEnd type="none" w="med" len="med"/>
            <a:tailEnd type="none" w="med" len="med"/>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32" name="Right Triangle 31"/>
          <p:cNvSpPr/>
          <p:nvPr/>
        </p:nvSpPr>
        <p:spPr bwMode="auto">
          <a:xfrm rot="10800000">
            <a:off x="11289" y="3810000"/>
            <a:ext cx="77023" cy="76200"/>
          </a:xfrm>
          <a:prstGeom prst="rtTriangle">
            <a:avLst/>
          </a:prstGeom>
          <a:solidFill>
            <a:srgbClr val="3A0000"/>
          </a:solidFill>
          <a:ln w="9525" cap="flat" cmpd="sng" algn="ctr">
            <a:noFill/>
            <a:prstDash val="solid"/>
            <a:round/>
            <a:headEnd type="none" w="med" len="med"/>
            <a:tailEnd type="none" w="med" len="med"/>
          </a:ln>
          <a:effectLst/>
        </p:spPr>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pic>
        <p:nvPicPr>
          <p:cNvPr id="33" name="Picture 32"/>
          <p:cNvPicPr>
            <a:picLocks/>
          </p:cNvPicPr>
          <p:nvPr/>
        </p:nvPicPr>
        <p:blipFill>
          <a:blip r:embed="rId4">
            <a:extLst>
              <a:ext uri="{28A0092B-C50C-407E-A947-70E740481C1C}">
                <a14:useLocalDpi xmlns:a14="http://schemas.microsoft.com/office/drawing/2010/main" val="0"/>
              </a:ext>
            </a:extLst>
          </a:blip>
          <a:stretch>
            <a:fillRect/>
          </a:stretch>
        </p:blipFill>
        <p:spPr>
          <a:xfrm>
            <a:off x="6707089" y="1863092"/>
            <a:ext cx="3002280" cy="2498249"/>
          </a:xfrm>
          <a:prstGeom prst="rect">
            <a:avLst/>
          </a:prstGeom>
        </p:spPr>
      </p:pic>
      <p:sp>
        <p:nvSpPr>
          <p:cNvPr id="20" name="Rectangle 19"/>
          <p:cNvSpPr>
            <a:spLocks noChangeArrowheads="1"/>
          </p:cNvSpPr>
          <p:nvPr/>
        </p:nvSpPr>
        <p:spPr bwMode="auto">
          <a:xfrm>
            <a:off x="6232822" y="6619879"/>
            <a:ext cx="5861641" cy="235898"/>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933" kern="0" spc="27" dirty="0">
                <a:solidFill>
                  <a:schemeClr val="bg2"/>
                </a:solidFill>
                <a:latin typeface="Arial" panose="020B0604020202020204" pitchFamily="34" charset="0"/>
                <a:ea typeface="Arial Unicode MS" charset="0"/>
                <a:cs typeface="Arial" panose="020B0604020202020204" pitchFamily="34" charset="0"/>
              </a:rPr>
              <a:t>Copyright © 2017 Rockwell Automation, Inc. All Rights Reserved.</a:t>
            </a:r>
            <a:r>
              <a:rPr lang="en-US" sz="933" kern="0" spc="27" baseline="0" dirty="0">
                <a:solidFill>
                  <a:schemeClr val="bg2"/>
                </a:solidFill>
                <a:latin typeface="Arial" panose="020B0604020202020204" pitchFamily="34" charset="0"/>
                <a:ea typeface="Arial Unicode MS" charset="0"/>
                <a:cs typeface="Arial" panose="020B0604020202020204" pitchFamily="34" charset="0"/>
              </a:rPr>
              <a:t>       </a:t>
            </a:r>
            <a:fld id="{C41E6217-FD4A-4698-ADE0-B72F602A1308}" type="slidenum">
              <a:rPr lang="en-US" sz="933" kern="0" spc="27" smtClean="0">
                <a:solidFill>
                  <a:schemeClr val="bg2"/>
                </a:solidFill>
                <a:latin typeface="Arial" panose="020B0604020202020204" pitchFamily="34" charset="0"/>
                <a:ea typeface="Arial Unicode MS" charset="0"/>
                <a:cs typeface="Arial" panose="020B0604020202020204" pitchFamily="34" charset="0"/>
              </a:rPr>
              <a:pPr algn="r" eaLnBrk="0" hangingPunct="0">
                <a:lnSpc>
                  <a:spcPct val="100000"/>
                </a:lnSpc>
                <a:defRPr/>
              </a:pPr>
              <a:t>‹#›</a:t>
            </a:fld>
            <a:endParaRPr lang="en-US" sz="933" kern="0" spc="27" dirty="0">
              <a:solidFill>
                <a:schemeClr val="bg2"/>
              </a:solidFill>
              <a:latin typeface="Arial" panose="020B0604020202020204" pitchFamily="34" charset="0"/>
              <a:ea typeface="Arial Unicode MS" charset="0"/>
              <a:cs typeface="Arial" panose="020B0604020202020204" pitchFamily="34" charset="0"/>
            </a:endParaRPr>
          </a:p>
        </p:txBody>
      </p:sp>
      <p:pic>
        <p:nvPicPr>
          <p:cNvPr id="22" name="Picture 21" descr="CompanyConfidential.png"/>
          <p:cNvPicPr>
            <a:picLocks/>
          </p:cNvPicPr>
          <p:nvPr/>
        </p:nvPicPr>
        <p:blipFill>
          <a:blip r:embed="rId5"/>
          <a:stretch>
            <a:fillRect/>
          </a:stretch>
        </p:blipFill>
        <p:spPr>
          <a:xfrm>
            <a:off x="974956" y="5198335"/>
            <a:ext cx="898336" cy="549391"/>
          </a:xfrm>
          <a:prstGeom prst="rect">
            <a:avLst/>
          </a:prstGeom>
        </p:spPr>
      </p:pic>
      <p:sp>
        <p:nvSpPr>
          <p:cNvPr id="27" name="Text Box 16"/>
          <p:cNvSpPr txBox="1">
            <a:spLocks noChangeArrowheads="1"/>
          </p:cNvSpPr>
          <p:nvPr/>
        </p:nvSpPr>
        <p:spPr bwMode="auto">
          <a:xfrm>
            <a:off x="1713875" y="5155499"/>
            <a:ext cx="4673600" cy="630942"/>
          </a:xfrm>
          <a:prstGeom prst="rect">
            <a:avLst/>
          </a:prstGeom>
          <a:noFill/>
          <a:ln w="9525">
            <a:noFill/>
            <a:miter lim="800000"/>
            <a:headEnd/>
            <a:tailEnd/>
          </a:ln>
        </p:spPr>
        <p:txBody>
          <a:bodyPr wrap="square" anchor="b">
            <a:prstTxWarp prst="textNoShape">
              <a:avLst/>
            </a:prstTxWarp>
            <a:spAutoFit/>
          </a:bodyPr>
          <a:lstStyle>
            <a:defPPr>
              <a:defRPr lang="en-US"/>
            </a:defPPr>
            <a:lvl1pPr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1pPr>
            <a:lvl2pPr marL="4572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2pPr>
            <a:lvl3pPr marL="9144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3pPr>
            <a:lvl4pPr marL="13716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4pPr>
            <a:lvl5pPr marL="18288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5pPr>
            <a:lvl6pPr marL="2286000" algn="l" defTabSz="457200" rtl="0" eaLnBrk="1" latinLnBrk="0" hangingPunct="1">
              <a:defRPr sz="3200" kern="1200">
                <a:solidFill>
                  <a:srgbClr val="CC0000"/>
                </a:solidFill>
                <a:latin typeface="Arial Narrow" charset="0"/>
                <a:ea typeface="ＭＳ Ｐゴシック" charset="-128"/>
                <a:cs typeface="ＭＳ Ｐゴシック" charset="-128"/>
              </a:defRPr>
            </a:lvl6pPr>
            <a:lvl7pPr marL="2743200" algn="l" defTabSz="457200" rtl="0" eaLnBrk="1" latinLnBrk="0" hangingPunct="1">
              <a:defRPr sz="3200" kern="1200">
                <a:solidFill>
                  <a:srgbClr val="CC0000"/>
                </a:solidFill>
                <a:latin typeface="Arial Narrow" charset="0"/>
                <a:ea typeface="ＭＳ Ｐゴシック" charset="-128"/>
                <a:cs typeface="ＭＳ Ｐゴシック" charset="-128"/>
              </a:defRPr>
            </a:lvl7pPr>
            <a:lvl8pPr marL="3200400" algn="l" defTabSz="457200" rtl="0" eaLnBrk="1" latinLnBrk="0" hangingPunct="1">
              <a:defRPr sz="3200" kern="1200">
                <a:solidFill>
                  <a:srgbClr val="CC0000"/>
                </a:solidFill>
                <a:latin typeface="Arial Narrow" charset="0"/>
                <a:ea typeface="ＭＳ Ｐゴシック" charset="-128"/>
                <a:cs typeface="ＭＳ Ｐゴシック" charset="-128"/>
              </a:defRPr>
            </a:lvl8pPr>
            <a:lvl9pPr marL="3657600" algn="l" defTabSz="457200" rtl="0" eaLnBrk="1" latinLnBrk="0" hangingPunct="1">
              <a:defRPr sz="3200" kern="1200">
                <a:solidFill>
                  <a:srgbClr val="CC0000"/>
                </a:solidFill>
                <a:latin typeface="Arial Narrow" charset="0"/>
                <a:ea typeface="ＭＳ Ｐゴシック" charset="-128"/>
                <a:cs typeface="ＭＳ Ｐゴシック" charset="-128"/>
              </a:defRPr>
            </a:lvl9pPr>
          </a:lstStyle>
          <a:p>
            <a:pPr defTabSz="1219170">
              <a:lnSpc>
                <a:spcPts val="2107"/>
              </a:lnSpc>
              <a:defRPr/>
            </a:pPr>
            <a:r>
              <a:rPr lang="en-US" sz="1867" b="1" cap="all" dirty="0">
                <a:solidFill>
                  <a:schemeClr val="bg1">
                    <a:lumMod val="50000"/>
                  </a:schemeClr>
                </a:solidFill>
              </a:rPr>
              <a:t>Company Confidential </a:t>
            </a:r>
            <a:br>
              <a:rPr lang="en-US" sz="1867" b="1" cap="all" dirty="0">
                <a:solidFill>
                  <a:schemeClr val="bg1">
                    <a:lumMod val="50000"/>
                  </a:schemeClr>
                </a:solidFill>
              </a:rPr>
            </a:br>
            <a:r>
              <a:rPr lang="en-US" sz="1600" b="1" dirty="0">
                <a:solidFill>
                  <a:schemeClr val="bg1">
                    <a:lumMod val="50000"/>
                  </a:schemeClr>
                </a:solidFill>
              </a:rPr>
              <a:t>Unauthorized Use and Disclosure Prohibited</a:t>
            </a:r>
          </a:p>
        </p:txBody>
      </p:sp>
    </p:spTree>
    <p:extLst>
      <p:ext uri="{BB962C8B-B14F-4D97-AF65-F5344CB8AC3E}">
        <p14:creationId xmlns:p14="http://schemas.microsoft.com/office/powerpoint/2010/main" val="1223026872"/>
      </p:ext>
    </p:extLst>
  </p:cSld>
  <p:clrMapOvr>
    <a:overrideClrMapping bg1="lt1" tx1="dk1" bg2="lt2" tx2="dk2" accent1="accent1" accent2="accent2" accent3="accent3" accent4="accent4" accent5="accent5" accent6="accent6" hlink="hlink" folHlink="folHlink"/>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Title &amp; Sub-title">
    <p:bg>
      <p:bgPr>
        <a:solidFill>
          <a:schemeClr val="bg1">
            <a:lumMod val="85000"/>
          </a:schemeClr>
        </a:solidFill>
        <a:effectLst/>
      </p:bgPr>
    </p:bg>
    <p:spTree>
      <p:nvGrpSpPr>
        <p:cNvPr id="1" name=""/>
        <p:cNvGrpSpPr/>
        <p:nvPr/>
      </p:nvGrpSpPr>
      <p:grpSpPr>
        <a:xfrm>
          <a:off x="0" y="0"/>
          <a:ext cx="0" cy="0"/>
          <a:chOff x="0" y="0"/>
          <a:chExt cx="0" cy="0"/>
        </a:xfrm>
      </p:grpSpPr>
      <p:sp>
        <p:nvSpPr>
          <p:cNvPr id="16" name="Rectangle 30"/>
          <p:cNvSpPr>
            <a:spLocks noChangeArrowheads="1"/>
          </p:cNvSpPr>
          <p:nvPr/>
        </p:nvSpPr>
        <p:spPr bwMode="auto">
          <a:xfrm>
            <a:off x="92546" y="85347"/>
            <a:ext cx="11997855" cy="6514109"/>
          </a:xfrm>
          <a:prstGeom prst="rect">
            <a:avLst/>
          </a:prstGeom>
          <a:solidFill>
            <a:schemeClr val="bg2">
              <a:lumMod val="50000"/>
            </a:schemeClr>
          </a:solidFill>
          <a:ln>
            <a:headEnd/>
            <a:tailEnd/>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eaLnBrk="0" hangingPunct="0">
              <a:lnSpc>
                <a:spcPct val="100000"/>
              </a:lnSpc>
              <a:defRPr/>
            </a:pPr>
            <a:endParaRPr lang="en-US" sz="3200">
              <a:solidFill>
                <a:schemeClr val="tx1"/>
              </a:solidFill>
              <a:latin typeface="Arial" charset="0"/>
            </a:endParaRPr>
          </a:p>
        </p:txBody>
      </p:sp>
      <p:sp>
        <p:nvSpPr>
          <p:cNvPr id="33" name="Rectangle 32"/>
          <p:cNvSpPr/>
          <p:nvPr/>
        </p:nvSpPr>
        <p:spPr bwMode="auto">
          <a:xfrm>
            <a:off x="203200" y="2379132"/>
            <a:ext cx="11879072" cy="1371600"/>
          </a:xfrm>
          <a:prstGeom prst="rect">
            <a:avLst/>
          </a:prstGeom>
          <a:gradFill flip="none" rotWithShape="1">
            <a:gsLst>
              <a:gs pos="54000">
                <a:srgbClr val="FFFFFF"/>
              </a:gs>
              <a:gs pos="100000">
                <a:schemeClr val="bg1">
                  <a:alpha val="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spPr>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grpSp>
        <p:nvGrpSpPr>
          <p:cNvPr id="19" name="Group 18"/>
          <p:cNvGrpSpPr/>
          <p:nvPr/>
        </p:nvGrpSpPr>
        <p:grpSpPr>
          <a:xfrm>
            <a:off x="10719004" y="442063"/>
            <a:ext cx="1041400" cy="1041400"/>
            <a:chOff x="8039253" y="331547"/>
            <a:chExt cx="781050" cy="781050"/>
          </a:xfrm>
        </p:grpSpPr>
        <p:sp>
          <p:nvSpPr>
            <p:cNvPr id="22" name="Rectangle 21"/>
            <p:cNvSpPr/>
            <p:nvPr/>
          </p:nvSpPr>
          <p:spPr bwMode="auto">
            <a:xfrm>
              <a:off x="8039253" y="331547"/>
              <a:ext cx="781050" cy="781050"/>
            </a:xfrm>
            <a:prstGeom prst="rect">
              <a:avLst/>
            </a:prstGeom>
            <a:gradFill flip="none" rotWithShape="1">
              <a:gsLst>
                <a:gs pos="25000">
                  <a:srgbClr val="E60F34"/>
                </a:gs>
                <a:gs pos="100000">
                  <a:srgbClr val="800000"/>
                </a:gs>
              </a:gsLst>
              <a:path path="circle">
                <a:fillToRect l="50000" t="50000" r="50000" b="50000"/>
              </a:path>
              <a:tileRect/>
            </a:gradFill>
            <a:ln>
              <a:headEnd/>
              <a:tailEnd/>
            </a:ln>
            <a:effectLst/>
            <a:scene3d>
              <a:camera prst="obliqueTopRigh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marL="0" marR="0" indent="0" algn="ctr" defTabSz="609585" rtl="0" eaLnBrk="0" fontAlgn="base" latinLnBrk="0" hangingPunct="0">
                <a:lnSpc>
                  <a:spcPct val="100000"/>
                </a:lnSpc>
                <a:spcBef>
                  <a:spcPct val="0"/>
                </a:spcBef>
                <a:spcAft>
                  <a:spcPct val="0"/>
                </a:spcAft>
                <a:buClrTx/>
                <a:buSzTx/>
                <a:buFontTx/>
                <a:buNone/>
                <a:tabLst/>
                <a:defRPr/>
              </a:pPr>
              <a:endParaRPr lang="en-US" sz="3200" kern="1200">
                <a:solidFill>
                  <a:schemeClr val="tx1"/>
                </a:solidFill>
                <a:latin typeface="Arial" charset="0"/>
                <a:ea typeface="+mn-ea"/>
                <a:cs typeface="+mn-cs"/>
              </a:endParaRPr>
            </a:p>
          </p:txBody>
        </p:sp>
        <p:pic>
          <p:nvPicPr>
            <p:cNvPr id="26" name="Picture 25" descr="LTS_WhiteTextFromRedBox.png"/>
            <p:cNvPicPr>
              <a:picLocks/>
            </p:cNvPicPr>
            <p:nvPr/>
          </p:nvPicPr>
          <p:blipFill>
            <a:blip r:embed="rId2"/>
            <a:stretch>
              <a:fillRect/>
            </a:stretch>
          </p:blipFill>
          <p:spPr>
            <a:xfrm>
              <a:off x="8140331" y="440292"/>
              <a:ext cx="591515" cy="575826"/>
            </a:xfrm>
            <a:prstGeom prst="rect">
              <a:avLst/>
            </a:prstGeom>
            <a:noFill/>
            <a:ln>
              <a:noFill/>
            </a:ln>
          </p:spPr>
        </p:pic>
      </p:grpSp>
      <p:pic>
        <p:nvPicPr>
          <p:cNvPr id="32" name="Picture 31" descr="RA_Brands_CoolGray.png"/>
          <p:cNvPicPr>
            <a:picLocks noChangeAspect="1"/>
          </p:cNvPicPr>
          <p:nvPr/>
        </p:nvPicPr>
        <p:blipFill>
          <a:blip r:embed="rId3"/>
          <a:stretch>
            <a:fillRect/>
          </a:stretch>
        </p:blipFill>
        <p:spPr>
          <a:xfrm>
            <a:off x="7394161" y="5858695"/>
            <a:ext cx="4376505" cy="419131"/>
          </a:xfrm>
          <a:prstGeom prst="rect">
            <a:avLst/>
          </a:prstGeom>
        </p:spPr>
      </p:pic>
      <p:sp>
        <p:nvSpPr>
          <p:cNvPr id="20" name="Rectangle 4"/>
          <p:cNvSpPr>
            <a:spLocks noGrp="1" noChangeArrowheads="1"/>
          </p:cNvSpPr>
          <p:nvPr>
            <p:ph type="ctrTitle" hasCustomPrompt="1"/>
          </p:nvPr>
        </p:nvSpPr>
        <p:spPr>
          <a:xfrm>
            <a:off x="1117600" y="2636242"/>
            <a:ext cx="9321800" cy="553998"/>
          </a:xfrm>
        </p:spPr>
        <p:txBody>
          <a:bodyPr wrap="square">
            <a:spAutoFit/>
          </a:bodyPr>
          <a:lstStyle>
            <a:lvl1pPr>
              <a:defRPr sz="4000" baseline="0">
                <a:solidFill>
                  <a:srgbClr val="C41230"/>
                </a:solidFill>
              </a:defRPr>
            </a:lvl1pPr>
          </a:lstStyle>
          <a:p>
            <a:r>
              <a:rPr lang="en-US" dirty="0"/>
              <a:t>Click to Add Title</a:t>
            </a:r>
          </a:p>
        </p:txBody>
      </p:sp>
      <p:sp>
        <p:nvSpPr>
          <p:cNvPr id="27" name="Rectangle 5"/>
          <p:cNvSpPr>
            <a:spLocks noGrp="1" noChangeArrowheads="1"/>
          </p:cNvSpPr>
          <p:nvPr>
            <p:ph type="subTitle" idx="1" hasCustomPrompt="1"/>
          </p:nvPr>
        </p:nvSpPr>
        <p:spPr>
          <a:xfrm>
            <a:off x="1117600" y="3044615"/>
            <a:ext cx="9321800" cy="502766"/>
          </a:xfrm>
          <a:prstGeom prst="rect">
            <a:avLst/>
          </a:prstGeom>
        </p:spPr>
        <p:txBody>
          <a:bodyPr wrap="square">
            <a:spAutoFit/>
          </a:bodyPr>
          <a:lstStyle>
            <a:lvl1pPr marL="0" indent="0">
              <a:lnSpc>
                <a:spcPct val="100000"/>
              </a:lnSpc>
              <a:buFont typeface="Webdings" charset="2"/>
              <a:buNone/>
              <a:defRPr sz="2600">
                <a:solidFill>
                  <a:schemeClr val="bg2"/>
                </a:solidFill>
              </a:defRPr>
            </a:lvl1pPr>
          </a:lstStyle>
          <a:p>
            <a:r>
              <a:rPr lang="en-US" dirty="0"/>
              <a:t>Click to Add Sub-title</a:t>
            </a:r>
          </a:p>
        </p:txBody>
      </p:sp>
      <p:sp>
        <p:nvSpPr>
          <p:cNvPr id="30" name="Pentagon 29"/>
          <p:cNvSpPr/>
          <p:nvPr/>
        </p:nvSpPr>
        <p:spPr bwMode="auto">
          <a:xfrm>
            <a:off x="11289" y="2286000"/>
            <a:ext cx="914400" cy="1524000"/>
          </a:xfrm>
          <a:prstGeom prst="homePlate">
            <a:avLst>
              <a:gd name="adj" fmla="val 26410"/>
            </a:avLst>
          </a:prstGeom>
          <a:gradFill>
            <a:gsLst>
              <a:gs pos="74000">
                <a:srgbClr val="E60A3D"/>
              </a:gs>
              <a:gs pos="0">
                <a:srgbClr val="800000"/>
              </a:gs>
            </a:gsLst>
            <a:lin ang="0" scaled="0"/>
          </a:gradFill>
          <a:ln>
            <a:headEnd type="none" w="med" len="med"/>
            <a:tailEnd type="none" w="med" len="med"/>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31" name="Right Triangle 30"/>
          <p:cNvSpPr/>
          <p:nvPr/>
        </p:nvSpPr>
        <p:spPr bwMode="auto">
          <a:xfrm rot="10800000">
            <a:off x="11289" y="3810000"/>
            <a:ext cx="77023" cy="76200"/>
          </a:xfrm>
          <a:prstGeom prst="rtTriangle">
            <a:avLst/>
          </a:prstGeom>
          <a:solidFill>
            <a:srgbClr val="3A0000"/>
          </a:solidFill>
          <a:ln w="9525" cap="flat" cmpd="sng" algn="ctr">
            <a:noFill/>
            <a:prstDash val="solid"/>
            <a:round/>
            <a:headEnd type="none" w="med" len="med"/>
            <a:tailEnd type="none" w="med" len="med"/>
          </a:ln>
          <a:effectLst/>
        </p:spPr>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17" name="Rectangle 16"/>
          <p:cNvSpPr>
            <a:spLocks noChangeArrowheads="1"/>
          </p:cNvSpPr>
          <p:nvPr/>
        </p:nvSpPr>
        <p:spPr bwMode="auto">
          <a:xfrm>
            <a:off x="6232822" y="6619879"/>
            <a:ext cx="5861641" cy="235898"/>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933" kern="0" spc="27" dirty="0">
                <a:solidFill>
                  <a:schemeClr val="bg2"/>
                </a:solidFill>
                <a:latin typeface="Arial" panose="020B0604020202020204" pitchFamily="34" charset="0"/>
                <a:ea typeface="Arial Unicode MS" charset="0"/>
                <a:cs typeface="Arial" panose="020B0604020202020204" pitchFamily="34" charset="0"/>
              </a:rPr>
              <a:t>Copyright © 2017 Rockwell Automation, Inc. All Rights Reserved.</a:t>
            </a:r>
            <a:r>
              <a:rPr lang="en-US" sz="933" kern="0" spc="27" baseline="0" dirty="0">
                <a:solidFill>
                  <a:schemeClr val="bg2"/>
                </a:solidFill>
                <a:latin typeface="Arial" panose="020B0604020202020204" pitchFamily="34" charset="0"/>
                <a:ea typeface="Arial Unicode MS" charset="0"/>
                <a:cs typeface="Arial" panose="020B0604020202020204" pitchFamily="34" charset="0"/>
              </a:rPr>
              <a:t>       </a:t>
            </a:r>
            <a:fld id="{C41E6217-FD4A-4698-ADE0-B72F602A1308}" type="slidenum">
              <a:rPr lang="en-US" sz="933" kern="0" spc="27" smtClean="0">
                <a:solidFill>
                  <a:schemeClr val="bg2"/>
                </a:solidFill>
                <a:latin typeface="Arial" panose="020B0604020202020204" pitchFamily="34" charset="0"/>
                <a:ea typeface="Arial Unicode MS" charset="0"/>
                <a:cs typeface="Arial" panose="020B0604020202020204" pitchFamily="34" charset="0"/>
              </a:rPr>
              <a:pPr algn="r" eaLnBrk="0" hangingPunct="0">
                <a:lnSpc>
                  <a:spcPct val="100000"/>
                </a:lnSpc>
                <a:defRPr/>
              </a:pPr>
              <a:t>‹#›</a:t>
            </a:fld>
            <a:endParaRPr lang="en-US" sz="933" kern="0" spc="27" dirty="0">
              <a:solidFill>
                <a:schemeClr val="bg2"/>
              </a:solidFill>
              <a:latin typeface="Arial" panose="020B0604020202020204" pitchFamily="34" charset="0"/>
              <a:ea typeface="Arial Unicode MS" charset="0"/>
              <a:cs typeface="Arial" panose="020B0604020202020204" pitchFamily="34" charset="0"/>
            </a:endParaRPr>
          </a:p>
        </p:txBody>
      </p:sp>
      <p:pic>
        <p:nvPicPr>
          <p:cNvPr id="23" name="Picture 22" descr="CompanyConfidential.png"/>
          <p:cNvPicPr>
            <a:picLocks/>
          </p:cNvPicPr>
          <p:nvPr/>
        </p:nvPicPr>
        <p:blipFill>
          <a:blip r:embed="rId4"/>
          <a:stretch>
            <a:fillRect/>
          </a:stretch>
        </p:blipFill>
        <p:spPr>
          <a:xfrm>
            <a:off x="974956" y="5198335"/>
            <a:ext cx="898336" cy="549391"/>
          </a:xfrm>
          <a:prstGeom prst="rect">
            <a:avLst/>
          </a:prstGeom>
        </p:spPr>
      </p:pic>
      <p:sp>
        <p:nvSpPr>
          <p:cNvPr id="25" name="Text Box 16"/>
          <p:cNvSpPr txBox="1">
            <a:spLocks noChangeArrowheads="1"/>
          </p:cNvSpPr>
          <p:nvPr/>
        </p:nvSpPr>
        <p:spPr bwMode="auto">
          <a:xfrm>
            <a:off x="1713875" y="5155499"/>
            <a:ext cx="4673600" cy="630942"/>
          </a:xfrm>
          <a:prstGeom prst="rect">
            <a:avLst/>
          </a:prstGeom>
          <a:noFill/>
          <a:ln w="9525">
            <a:noFill/>
            <a:miter lim="800000"/>
            <a:headEnd/>
            <a:tailEnd/>
          </a:ln>
        </p:spPr>
        <p:txBody>
          <a:bodyPr wrap="square" anchor="b">
            <a:prstTxWarp prst="textNoShape">
              <a:avLst/>
            </a:prstTxWarp>
            <a:spAutoFit/>
          </a:bodyPr>
          <a:lstStyle>
            <a:defPPr>
              <a:defRPr lang="en-US"/>
            </a:defPPr>
            <a:lvl1pPr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1pPr>
            <a:lvl2pPr marL="4572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2pPr>
            <a:lvl3pPr marL="9144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3pPr>
            <a:lvl4pPr marL="13716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4pPr>
            <a:lvl5pPr marL="18288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5pPr>
            <a:lvl6pPr marL="2286000" algn="l" defTabSz="457200" rtl="0" eaLnBrk="1" latinLnBrk="0" hangingPunct="1">
              <a:defRPr sz="3200" kern="1200">
                <a:solidFill>
                  <a:srgbClr val="CC0000"/>
                </a:solidFill>
                <a:latin typeface="Arial Narrow" charset="0"/>
                <a:ea typeface="ＭＳ Ｐゴシック" charset="-128"/>
                <a:cs typeface="ＭＳ Ｐゴシック" charset="-128"/>
              </a:defRPr>
            </a:lvl6pPr>
            <a:lvl7pPr marL="2743200" algn="l" defTabSz="457200" rtl="0" eaLnBrk="1" latinLnBrk="0" hangingPunct="1">
              <a:defRPr sz="3200" kern="1200">
                <a:solidFill>
                  <a:srgbClr val="CC0000"/>
                </a:solidFill>
                <a:latin typeface="Arial Narrow" charset="0"/>
                <a:ea typeface="ＭＳ Ｐゴシック" charset="-128"/>
                <a:cs typeface="ＭＳ Ｐゴシック" charset="-128"/>
              </a:defRPr>
            </a:lvl7pPr>
            <a:lvl8pPr marL="3200400" algn="l" defTabSz="457200" rtl="0" eaLnBrk="1" latinLnBrk="0" hangingPunct="1">
              <a:defRPr sz="3200" kern="1200">
                <a:solidFill>
                  <a:srgbClr val="CC0000"/>
                </a:solidFill>
                <a:latin typeface="Arial Narrow" charset="0"/>
                <a:ea typeface="ＭＳ Ｐゴシック" charset="-128"/>
                <a:cs typeface="ＭＳ Ｐゴシック" charset="-128"/>
              </a:defRPr>
            </a:lvl8pPr>
            <a:lvl9pPr marL="3657600" algn="l" defTabSz="457200" rtl="0" eaLnBrk="1" latinLnBrk="0" hangingPunct="1">
              <a:defRPr sz="3200" kern="1200">
                <a:solidFill>
                  <a:srgbClr val="CC0000"/>
                </a:solidFill>
                <a:latin typeface="Arial Narrow" charset="0"/>
                <a:ea typeface="ＭＳ Ｐゴシック" charset="-128"/>
                <a:cs typeface="ＭＳ Ｐゴシック" charset="-128"/>
              </a:defRPr>
            </a:lvl9pPr>
          </a:lstStyle>
          <a:p>
            <a:pPr defTabSz="1219170">
              <a:lnSpc>
                <a:spcPts val="2107"/>
              </a:lnSpc>
              <a:defRPr/>
            </a:pPr>
            <a:r>
              <a:rPr lang="en-US" sz="1867" b="1" cap="all" dirty="0">
                <a:solidFill>
                  <a:schemeClr val="bg1">
                    <a:lumMod val="50000"/>
                  </a:schemeClr>
                </a:solidFill>
              </a:rPr>
              <a:t>Company Confidential </a:t>
            </a:r>
            <a:br>
              <a:rPr lang="en-US" sz="1867" b="1" cap="all" dirty="0">
                <a:solidFill>
                  <a:schemeClr val="bg1">
                    <a:lumMod val="50000"/>
                  </a:schemeClr>
                </a:solidFill>
              </a:rPr>
            </a:br>
            <a:r>
              <a:rPr lang="en-US" sz="1600" b="1" dirty="0">
                <a:solidFill>
                  <a:schemeClr val="bg1">
                    <a:lumMod val="50000"/>
                  </a:schemeClr>
                </a:solidFill>
              </a:rPr>
              <a:t>Unauthorized Use and Disclosure Prohibited</a:t>
            </a:r>
          </a:p>
        </p:txBody>
      </p:sp>
    </p:spTree>
    <p:extLst>
      <p:ext uri="{BB962C8B-B14F-4D97-AF65-F5344CB8AC3E}">
        <p14:creationId xmlns:p14="http://schemas.microsoft.com/office/powerpoint/2010/main" val="2434828321"/>
      </p:ext>
    </p:extLst>
  </p:cSld>
  <p:clrMapOvr>
    <a:overrideClrMapping bg1="lt1" tx1="dk1" bg2="lt2" tx2="dk2" accent1="accent1" accent2="accent2" accent3="accent3" accent4="accent4" accent5="accent5" accent6="accent6" hlink="hlink" folHlink="folHlink"/>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lide, Title &amp; Sub-title_GPS">
    <p:bg>
      <p:bgPr>
        <a:solidFill>
          <a:schemeClr val="bg1">
            <a:lumMod val="85000"/>
          </a:schemeClr>
        </a:solidFill>
        <a:effectLst/>
      </p:bgPr>
    </p:bg>
    <p:spTree>
      <p:nvGrpSpPr>
        <p:cNvPr id="1" name=""/>
        <p:cNvGrpSpPr/>
        <p:nvPr/>
      </p:nvGrpSpPr>
      <p:grpSpPr>
        <a:xfrm>
          <a:off x="0" y="0"/>
          <a:ext cx="0" cy="0"/>
          <a:chOff x="0" y="0"/>
          <a:chExt cx="0" cy="0"/>
        </a:xfrm>
      </p:grpSpPr>
      <p:sp>
        <p:nvSpPr>
          <p:cNvPr id="19" name="Rectangle 30"/>
          <p:cNvSpPr>
            <a:spLocks noChangeArrowheads="1"/>
          </p:cNvSpPr>
          <p:nvPr/>
        </p:nvSpPr>
        <p:spPr bwMode="auto">
          <a:xfrm>
            <a:off x="92546" y="85347"/>
            <a:ext cx="11997855" cy="6514109"/>
          </a:xfrm>
          <a:prstGeom prst="rect">
            <a:avLst/>
          </a:prstGeom>
          <a:solidFill>
            <a:schemeClr val="bg2">
              <a:lumMod val="50000"/>
            </a:schemeClr>
          </a:solidFill>
          <a:ln>
            <a:headEnd/>
            <a:tailEnd/>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eaLnBrk="0" hangingPunct="0">
              <a:lnSpc>
                <a:spcPct val="100000"/>
              </a:lnSpc>
              <a:defRPr/>
            </a:pPr>
            <a:endParaRPr lang="en-US" sz="3200">
              <a:solidFill>
                <a:schemeClr val="tx1"/>
              </a:solidFill>
              <a:latin typeface="Arial" charset="0"/>
            </a:endParaRPr>
          </a:p>
        </p:txBody>
      </p:sp>
      <p:grpSp>
        <p:nvGrpSpPr>
          <p:cNvPr id="22" name="Group 21"/>
          <p:cNvGrpSpPr/>
          <p:nvPr/>
        </p:nvGrpSpPr>
        <p:grpSpPr>
          <a:xfrm>
            <a:off x="10719004" y="442063"/>
            <a:ext cx="1041400" cy="1041400"/>
            <a:chOff x="8039253" y="331547"/>
            <a:chExt cx="781050" cy="781050"/>
          </a:xfrm>
        </p:grpSpPr>
        <p:sp>
          <p:nvSpPr>
            <p:cNvPr id="25" name="Rectangle 24"/>
            <p:cNvSpPr/>
            <p:nvPr/>
          </p:nvSpPr>
          <p:spPr bwMode="auto">
            <a:xfrm>
              <a:off x="8039253" y="331547"/>
              <a:ext cx="781050" cy="781050"/>
            </a:xfrm>
            <a:prstGeom prst="rect">
              <a:avLst/>
            </a:prstGeom>
            <a:gradFill flip="none" rotWithShape="1">
              <a:gsLst>
                <a:gs pos="25000">
                  <a:srgbClr val="E60F34"/>
                </a:gs>
                <a:gs pos="100000">
                  <a:srgbClr val="800000"/>
                </a:gs>
              </a:gsLst>
              <a:path path="circle">
                <a:fillToRect l="50000" t="50000" r="50000" b="50000"/>
              </a:path>
              <a:tileRect/>
            </a:gradFill>
            <a:ln>
              <a:headEnd/>
              <a:tailEnd/>
            </a:ln>
            <a:effectLst/>
            <a:scene3d>
              <a:camera prst="obliqueTopRigh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marL="0" marR="0" indent="0" algn="ctr" defTabSz="609585" rtl="0" eaLnBrk="0" fontAlgn="base" latinLnBrk="0" hangingPunct="0">
                <a:lnSpc>
                  <a:spcPct val="100000"/>
                </a:lnSpc>
                <a:spcBef>
                  <a:spcPct val="0"/>
                </a:spcBef>
                <a:spcAft>
                  <a:spcPct val="0"/>
                </a:spcAft>
                <a:buClrTx/>
                <a:buSzTx/>
                <a:buFontTx/>
                <a:buNone/>
                <a:tabLst/>
                <a:defRPr/>
              </a:pPr>
              <a:endParaRPr lang="en-US" sz="3200" kern="1200">
                <a:solidFill>
                  <a:schemeClr val="tx1"/>
                </a:solidFill>
                <a:latin typeface="Arial" charset="0"/>
                <a:ea typeface="+mn-ea"/>
                <a:cs typeface="+mn-cs"/>
              </a:endParaRPr>
            </a:p>
          </p:txBody>
        </p:sp>
        <p:pic>
          <p:nvPicPr>
            <p:cNvPr id="26" name="Picture 25" descr="LTS_WhiteTextFromRedBox.png"/>
            <p:cNvPicPr>
              <a:picLocks/>
            </p:cNvPicPr>
            <p:nvPr/>
          </p:nvPicPr>
          <p:blipFill>
            <a:blip r:embed="rId2"/>
            <a:stretch>
              <a:fillRect/>
            </a:stretch>
          </p:blipFill>
          <p:spPr>
            <a:xfrm>
              <a:off x="8140331" y="440292"/>
              <a:ext cx="591515" cy="575826"/>
            </a:xfrm>
            <a:prstGeom prst="rect">
              <a:avLst/>
            </a:prstGeom>
            <a:noFill/>
            <a:ln>
              <a:noFill/>
            </a:ln>
          </p:spPr>
        </p:pic>
      </p:grpSp>
      <p:pic>
        <p:nvPicPr>
          <p:cNvPr id="31" name="Picture 30" descr="RA_Brands_CoolGray.png"/>
          <p:cNvPicPr>
            <a:picLocks noChangeAspect="1"/>
          </p:cNvPicPr>
          <p:nvPr/>
        </p:nvPicPr>
        <p:blipFill>
          <a:blip r:embed="rId3"/>
          <a:stretch>
            <a:fillRect/>
          </a:stretch>
        </p:blipFill>
        <p:spPr>
          <a:xfrm>
            <a:off x="7394161" y="5858695"/>
            <a:ext cx="4376505" cy="419131"/>
          </a:xfrm>
          <a:prstGeom prst="rect">
            <a:avLst/>
          </a:prstGeom>
        </p:spPr>
      </p:pic>
      <p:sp>
        <p:nvSpPr>
          <p:cNvPr id="16" name="Rectangle 15"/>
          <p:cNvSpPr/>
          <p:nvPr/>
        </p:nvSpPr>
        <p:spPr bwMode="auto">
          <a:xfrm>
            <a:off x="203200" y="2379132"/>
            <a:ext cx="11879072" cy="1371600"/>
          </a:xfrm>
          <a:prstGeom prst="rect">
            <a:avLst/>
          </a:prstGeom>
          <a:gradFill flip="none" rotWithShape="1">
            <a:gsLst>
              <a:gs pos="54000">
                <a:srgbClr val="FFFFFF"/>
              </a:gs>
              <a:gs pos="100000">
                <a:schemeClr val="bg1">
                  <a:alpha val="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spPr>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17" name="Rectangle 4"/>
          <p:cNvSpPr>
            <a:spLocks noGrp="1" noChangeArrowheads="1"/>
          </p:cNvSpPr>
          <p:nvPr>
            <p:ph type="ctrTitle" hasCustomPrompt="1"/>
          </p:nvPr>
        </p:nvSpPr>
        <p:spPr>
          <a:xfrm>
            <a:off x="1117600" y="2636242"/>
            <a:ext cx="9321800" cy="553998"/>
          </a:xfrm>
        </p:spPr>
        <p:txBody>
          <a:bodyPr wrap="square">
            <a:spAutoFit/>
          </a:bodyPr>
          <a:lstStyle>
            <a:lvl1pPr>
              <a:defRPr sz="4000" baseline="0">
                <a:solidFill>
                  <a:srgbClr val="C41230"/>
                </a:solidFill>
              </a:defRPr>
            </a:lvl1pPr>
          </a:lstStyle>
          <a:p>
            <a:r>
              <a:rPr lang="en-US" dirty="0"/>
              <a:t>Click to Add Title</a:t>
            </a:r>
          </a:p>
        </p:txBody>
      </p:sp>
      <p:sp>
        <p:nvSpPr>
          <p:cNvPr id="32" name="Rectangle 5"/>
          <p:cNvSpPr>
            <a:spLocks noGrp="1" noChangeArrowheads="1"/>
          </p:cNvSpPr>
          <p:nvPr>
            <p:ph type="subTitle" idx="1" hasCustomPrompt="1"/>
          </p:nvPr>
        </p:nvSpPr>
        <p:spPr>
          <a:xfrm>
            <a:off x="1117600" y="3044615"/>
            <a:ext cx="9321800" cy="502766"/>
          </a:xfrm>
          <a:prstGeom prst="rect">
            <a:avLst/>
          </a:prstGeom>
        </p:spPr>
        <p:txBody>
          <a:bodyPr wrap="square">
            <a:spAutoFit/>
          </a:bodyPr>
          <a:lstStyle>
            <a:lvl1pPr marL="0" indent="0">
              <a:lnSpc>
                <a:spcPct val="100000"/>
              </a:lnSpc>
              <a:buFont typeface="Webdings" charset="2"/>
              <a:buNone/>
              <a:defRPr sz="2600">
                <a:solidFill>
                  <a:schemeClr val="bg2"/>
                </a:solidFill>
              </a:defRPr>
            </a:lvl1pPr>
          </a:lstStyle>
          <a:p>
            <a:r>
              <a:rPr lang="en-US" dirty="0"/>
              <a:t>Click to Add Sub-title</a:t>
            </a:r>
          </a:p>
        </p:txBody>
      </p:sp>
      <p:sp>
        <p:nvSpPr>
          <p:cNvPr id="33" name="Pentagon 32"/>
          <p:cNvSpPr/>
          <p:nvPr/>
        </p:nvSpPr>
        <p:spPr bwMode="auto">
          <a:xfrm>
            <a:off x="11289" y="2286000"/>
            <a:ext cx="914400" cy="1524000"/>
          </a:xfrm>
          <a:prstGeom prst="homePlate">
            <a:avLst>
              <a:gd name="adj" fmla="val 26410"/>
            </a:avLst>
          </a:prstGeom>
          <a:gradFill>
            <a:gsLst>
              <a:gs pos="74000">
                <a:srgbClr val="E60A3D"/>
              </a:gs>
              <a:gs pos="0">
                <a:srgbClr val="800000"/>
              </a:gs>
            </a:gsLst>
            <a:lin ang="0" scaled="0"/>
          </a:gradFill>
          <a:ln>
            <a:headEnd type="none" w="med" len="med"/>
            <a:tailEnd type="none" w="med" len="med"/>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34" name="Right Triangle 33"/>
          <p:cNvSpPr/>
          <p:nvPr/>
        </p:nvSpPr>
        <p:spPr bwMode="auto">
          <a:xfrm rot="10800000">
            <a:off x="11289" y="3810000"/>
            <a:ext cx="77023" cy="76200"/>
          </a:xfrm>
          <a:prstGeom prst="rtTriangle">
            <a:avLst/>
          </a:prstGeom>
          <a:solidFill>
            <a:srgbClr val="3A0000"/>
          </a:solidFill>
          <a:ln w="9525" cap="flat" cmpd="sng" algn="ctr">
            <a:noFill/>
            <a:prstDash val="solid"/>
            <a:round/>
            <a:headEnd type="none" w="med" len="med"/>
            <a:tailEnd type="none" w="med" len="med"/>
          </a:ln>
          <a:effectLst/>
        </p:spPr>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pic>
        <p:nvPicPr>
          <p:cNvPr id="20" name="Picture 19"/>
          <p:cNvPicPr>
            <a:picLocks/>
          </p:cNvPicPr>
          <p:nvPr/>
        </p:nvPicPr>
        <p:blipFill>
          <a:blip r:embed="rId4">
            <a:extLst>
              <a:ext uri="{28A0092B-C50C-407E-A947-70E740481C1C}">
                <a14:useLocalDpi xmlns:a14="http://schemas.microsoft.com/office/drawing/2010/main" val="0"/>
              </a:ext>
            </a:extLst>
          </a:blip>
          <a:stretch>
            <a:fillRect/>
          </a:stretch>
        </p:blipFill>
        <p:spPr>
          <a:xfrm>
            <a:off x="6707089" y="1863092"/>
            <a:ext cx="3002280" cy="2498249"/>
          </a:xfrm>
          <a:prstGeom prst="rect">
            <a:avLst/>
          </a:prstGeom>
        </p:spPr>
      </p:pic>
      <p:sp>
        <p:nvSpPr>
          <p:cNvPr id="21" name="Rectangle 20"/>
          <p:cNvSpPr>
            <a:spLocks noChangeArrowheads="1"/>
          </p:cNvSpPr>
          <p:nvPr/>
        </p:nvSpPr>
        <p:spPr bwMode="auto">
          <a:xfrm>
            <a:off x="6232822" y="6619879"/>
            <a:ext cx="5861641" cy="235898"/>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933" kern="0" spc="27" dirty="0">
                <a:solidFill>
                  <a:schemeClr val="bg2"/>
                </a:solidFill>
                <a:latin typeface="Arial" panose="020B0604020202020204" pitchFamily="34" charset="0"/>
                <a:ea typeface="Arial Unicode MS" charset="0"/>
                <a:cs typeface="Arial" panose="020B0604020202020204" pitchFamily="34" charset="0"/>
              </a:rPr>
              <a:t>Copyright © 2017 Rockwell Automation, Inc. All Rights Reserved.</a:t>
            </a:r>
            <a:r>
              <a:rPr lang="en-US" sz="933" kern="0" spc="27" baseline="0" dirty="0">
                <a:solidFill>
                  <a:schemeClr val="bg2"/>
                </a:solidFill>
                <a:latin typeface="Arial" panose="020B0604020202020204" pitchFamily="34" charset="0"/>
                <a:ea typeface="Arial Unicode MS" charset="0"/>
                <a:cs typeface="Arial" panose="020B0604020202020204" pitchFamily="34" charset="0"/>
              </a:rPr>
              <a:t>       </a:t>
            </a:r>
            <a:fld id="{C41E6217-FD4A-4698-ADE0-B72F602A1308}" type="slidenum">
              <a:rPr lang="en-US" sz="933" kern="0" spc="27" smtClean="0">
                <a:solidFill>
                  <a:schemeClr val="bg2"/>
                </a:solidFill>
                <a:latin typeface="Arial" panose="020B0604020202020204" pitchFamily="34" charset="0"/>
                <a:ea typeface="Arial Unicode MS" charset="0"/>
                <a:cs typeface="Arial" panose="020B0604020202020204" pitchFamily="34" charset="0"/>
              </a:rPr>
              <a:pPr algn="r" eaLnBrk="0" hangingPunct="0">
                <a:lnSpc>
                  <a:spcPct val="100000"/>
                </a:lnSpc>
                <a:defRPr/>
              </a:pPr>
              <a:t>‹#›</a:t>
            </a:fld>
            <a:endParaRPr lang="en-US" sz="933" kern="0" spc="27" dirty="0">
              <a:solidFill>
                <a:schemeClr val="bg2"/>
              </a:solidFill>
              <a:latin typeface="Arial" panose="020B0604020202020204" pitchFamily="34" charset="0"/>
              <a:ea typeface="Arial Unicode MS" charset="0"/>
              <a:cs typeface="Arial" panose="020B0604020202020204" pitchFamily="34" charset="0"/>
            </a:endParaRPr>
          </a:p>
        </p:txBody>
      </p:sp>
      <p:pic>
        <p:nvPicPr>
          <p:cNvPr id="24" name="Picture 23" descr="CompanyConfidential.png"/>
          <p:cNvPicPr>
            <a:picLocks/>
          </p:cNvPicPr>
          <p:nvPr/>
        </p:nvPicPr>
        <p:blipFill>
          <a:blip r:embed="rId5"/>
          <a:stretch>
            <a:fillRect/>
          </a:stretch>
        </p:blipFill>
        <p:spPr>
          <a:xfrm>
            <a:off x="974956" y="5198335"/>
            <a:ext cx="898336" cy="549391"/>
          </a:xfrm>
          <a:prstGeom prst="rect">
            <a:avLst/>
          </a:prstGeom>
        </p:spPr>
      </p:pic>
      <p:sp>
        <p:nvSpPr>
          <p:cNvPr id="29" name="Text Box 16"/>
          <p:cNvSpPr txBox="1">
            <a:spLocks noChangeArrowheads="1"/>
          </p:cNvSpPr>
          <p:nvPr/>
        </p:nvSpPr>
        <p:spPr bwMode="auto">
          <a:xfrm>
            <a:off x="1713875" y="5155499"/>
            <a:ext cx="4673600" cy="630942"/>
          </a:xfrm>
          <a:prstGeom prst="rect">
            <a:avLst/>
          </a:prstGeom>
          <a:noFill/>
          <a:ln w="9525">
            <a:noFill/>
            <a:miter lim="800000"/>
            <a:headEnd/>
            <a:tailEnd/>
          </a:ln>
        </p:spPr>
        <p:txBody>
          <a:bodyPr wrap="square" anchor="b">
            <a:prstTxWarp prst="textNoShape">
              <a:avLst/>
            </a:prstTxWarp>
            <a:spAutoFit/>
          </a:bodyPr>
          <a:lstStyle>
            <a:defPPr>
              <a:defRPr lang="en-US"/>
            </a:defPPr>
            <a:lvl1pPr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1pPr>
            <a:lvl2pPr marL="4572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2pPr>
            <a:lvl3pPr marL="9144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3pPr>
            <a:lvl4pPr marL="13716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4pPr>
            <a:lvl5pPr marL="18288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5pPr>
            <a:lvl6pPr marL="2286000" algn="l" defTabSz="457200" rtl="0" eaLnBrk="1" latinLnBrk="0" hangingPunct="1">
              <a:defRPr sz="3200" kern="1200">
                <a:solidFill>
                  <a:srgbClr val="CC0000"/>
                </a:solidFill>
                <a:latin typeface="Arial Narrow" charset="0"/>
                <a:ea typeface="ＭＳ Ｐゴシック" charset="-128"/>
                <a:cs typeface="ＭＳ Ｐゴシック" charset="-128"/>
              </a:defRPr>
            </a:lvl6pPr>
            <a:lvl7pPr marL="2743200" algn="l" defTabSz="457200" rtl="0" eaLnBrk="1" latinLnBrk="0" hangingPunct="1">
              <a:defRPr sz="3200" kern="1200">
                <a:solidFill>
                  <a:srgbClr val="CC0000"/>
                </a:solidFill>
                <a:latin typeface="Arial Narrow" charset="0"/>
                <a:ea typeface="ＭＳ Ｐゴシック" charset="-128"/>
                <a:cs typeface="ＭＳ Ｐゴシック" charset="-128"/>
              </a:defRPr>
            </a:lvl7pPr>
            <a:lvl8pPr marL="3200400" algn="l" defTabSz="457200" rtl="0" eaLnBrk="1" latinLnBrk="0" hangingPunct="1">
              <a:defRPr sz="3200" kern="1200">
                <a:solidFill>
                  <a:srgbClr val="CC0000"/>
                </a:solidFill>
                <a:latin typeface="Arial Narrow" charset="0"/>
                <a:ea typeface="ＭＳ Ｐゴシック" charset="-128"/>
                <a:cs typeface="ＭＳ Ｐゴシック" charset="-128"/>
              </a:defRPr>
            </a:lvl8pPr>
            <a:lvl9pPr marL="3657600" algn="l" defTabSz="457200" rtl="0" eaLnBrk="1" latinLnBrk="0" hangingPunct="1">
              <a:defRPr sz="3200" kern="1200">
                <a:solidFill>
                  <a:srgbClr val="CC0000"/>
                </a:solidFill>
                <a:latin typeface="Arial Narrow" charset="0"/>
                <a:ea typeface="ＭＳ Ｐゴシック" charset="-128"/>
                <a:cs typeface="ＭＳ Ｐゴシック" charset="-128"/>
              </a:defRPr>
            </a:lvl9pPr>
          </a:lstStyle>
          <a:p>
            <a:pPr defTabSz="1219170">
              <a:lnSpc>
                <a:spcPts val="2107"/>
              </a:lnSpc>
              <a:defRPr/>
            </a:pPr>
            <a:r>
              <a:rPr lang="en-US" sz="1867" b="1" cap="all" dirty="0">
                <a:solidFill>
                  <a:schemeClr val="bg1">
                    <a:lumMod val="50000"/>
                  </a:schemeClr>
                </a:solidFill>
              </a:rPr>
              <a:t>Company Confidential </a:t>
            </a:r>
            <a:br>
              <a:rPr lang="en-US" sz="1867" b="1" cap="all" dirty="0">
                <a:solidFill>
                  <a:schemeClr val="bg1">
                    <a:lumMod val="50000"/>
                  </a:schemeClr>
                </a:solidFill>
              </a:rPr>
            </a:br>
            <a:r>
              <a:rPr lang="en-US" sz="1600" b="1" dirty="0">
                <a:solidFill>
                  <a:schemeClr val="bg1">
                    <a:lumMod val="50000"/>
                  </a:schemeClr>
                </a:solidFill>
              </a:rPr>
              <a:t>Unauthorized Use and Disclosure Prohibited</a:t>
            </a:r>
          </a:p>
        </p:txBody>
      </p:sp>
    </p:spTree>
    <p:extLst>
      <p:ext uri="{BB962C8B-B14F-4D97-AF65-F5344CB8AC3E}">
        <p14:creationId xmlns:p14="http://schemas.microsoft.com/office/powerpoint/2010/main" val="1193422025"/>
      </p:ext>
    </p:extLst>
  </p:cSld>
  <p:clrMapOvr>
    <a:overrideClrMapping bg1="lt1" tx1="dk1" bg2="lt2" tx2="dk2" accent1="accent1" accent2="accent2" accent3="accent3" accent4="accent4" accent5="accent5" accent6="accent6" hlink="hlink" folHlink="folHlink"/>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03200" y="182882"/>
            <a:ext cx="9448800" cy="914399"/>
          </a:xfrm>
        </p:spPr>
        <p:txBody>
          <a:bodyPr/>
          <a:lstStyle>
            <a:lvl1pPr>
              <a:defRPr/>
            </a:lvl1pPr>
          </a:lstStyle>
          <a:p>
            <a:r>
              <a:rPr lang="en-US" dirty="0"/>
              <a:t>Click to Add Title</a:t>
            </a:r>
          </a:p>
        </p:txBody>
      </p:sp>
      <p:sp>
        <p:nvSpPr>
          <p:cNvPr id="9" name="Content Placeholder 6"/>
          <p:cNvSpPr>
            <a:spLocks noGrp="1"/>
          </p:cNvSpPr>
          <p:nvPr>
            <p:ph sz="quarter" idx="11"/>
          </p:nvPr>
        </p:nvSpPr>
        <p:spPr>
          <a:xfrm>
            <a:off x="203200" y="1295401"/>
            <a:ext cx="11785600" cy="49678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625043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203200" y="321738"/>
            <a:ext cx="9448800" cy="491068"/>
          </a:xfrm>
        </p:spPr>
        <p:txBody>
          <a:bodyPr/>
          <a:lstStyle>
            <a:lvl1pPr>
              <a:defRPr/>
            </a:lvl1pPr>
          </a:lstStyle>
          <a:p>
            <a:r>
              <a:rPr lang="en-US"/>
              <a:t>Click to edit Master title style</a:t>
            </a:r>
            <a:endParaRPr lang="en-US" dirty="0"/>
          </a:p>
        </p:txBody>
      </p:sp>
      <p:sp>
        <p:nvSpPr>
          <p:cNvPr id="10" name="Text Placeholder 9"/>
          <p:cNvSpPr>
            <a:spLocks noGrp="1"/>
          </p:cNvSpPr>
          <p:nvPr>
            <p:ph type="body" sz="quarter" idx="11" hasCustomPrompt="1"/>
          </p:nvPr>
        </p:nvSpPr>
        <p:spPr>
          <a:xfrm>
            <a:off x="203200" y="645165"/>
            <a:ext cx="9448800" cy="253996"/>
          </a:xfrm>
        </p:spPr>
        <p:txBody>
          <a:bodyPr anchor="t">
            <a:noAutofit/>
          </a:bodyPr>
          <a:lstStyle>
            <a:lvl1pPr algn="l">
              <a:spcAft>
                <a:spcPts val="0"/>
              </a:spcAft>
              <a:buNone/>
              <a:defRPr sz="2600">
                <a:solidFill>
                  <a:schemeClr val="bg1"/>
                </a:solidFill>
              </a:defRPr>
            </a:lvl1pPr>
          </a:lstStyle>
          <a:p>
            <a:pPr lvl="0"/>
            <a:r>
              <a:rPr lang="en-US" dirty="0"/>
              <a:t>Click to add Sub-Title</a:t>
            </a:r>
          </a:p>
        </p:txBody>
      </p:sp>
      <p:sp>
        <p:nvSpPr>
          <p:cNvPr id="9" name="Content Placeholder 6"/>
          <p:cNvSpPr>
            <a:spLocks noGrp="1"/>
          </p:cNvSpPr>
          <p:nvPr>
            <p:ph sz="quarter" idx="12"/>
          </p:nvPr>
        </p:nvSpPr>
        <p:spPr>
          <a:xfrm>
            <a:off x="203200" y="1295401"/>
            <a:ext cx="11785600" cy="49678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892715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3200" y="182882"/>
            <a:ext cx="9448800" cy="914399"/>
          </a:xfrm>
        </p:spPr>
        <p:txBody>
          <a:bodyPr/>
          <a:lstStyle>
            <a:lvl1pPr>
              <a:defRPr/>
            </a:lvl1pPr>
          </a:lstStyle>
          <a:p>
            <a:r>
              <a:rPr lang="en-US" dirty="0"/>
              <a:t>Title Only</a:t>
            </a:r>
          </a:p>
        </p:txBody>
      </p:sp>
    </p:spTree>
    <p:extLst>
      <p:ext uri="{BB962C8B-B14F-4D97-AF65-F5344CB8AC3E}">
        <p14:creationId xmlns:p14="http://schemas.microsoft.com/office/powerpoint/2010/main" val="29756476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0" name="Rectangle 10"/>
          <p:cNvSpPr>
            <a:spLocks noGrp="1" noChangeArrowheads="1"/>
          </p:cNvSpPr>
          <p:nvPr>
            <p:ph idx="1"/>
          </p:nvPr>
        </p:nvSpPr>
        <p:spPr bwMode="auto">
          <a:xfrm>
            <a:off x="203200" y="1282702"/>
            <a:ext cx="11785600" cy="4980516"/>
          </a:xfrm>
          <a:prstGeom prst="rect">
            <a:avLst/>
          </a:prstGeom>
          <a:noFill/>
          <a:ln w="9525">
            <a:noFill/>
            <a:miter lim="800000"/>
            <a:headEnd/>
            <a:tailEnd/>
          </a:ln>
          <a:effectLst/>
        </p:spPr>
        <p:txBody>
          <a:bodyPr tIns="91440" bIns="91440" anchor="ctr"/>
          <a:lstStyle>
            <a:lvl1pPr algn="ctr">
              <a:lnSpc>
                <a:spcPct val="100000"/>
              </a:lnSpc>
              <a:spcBef>
                <a:spcPts val="0"/>
              </a:spcBef>
              <a:buNone/>
              <a:defRPr sz="3200">
                <a:solidFill>
                  <a:schemeClr val="bg1"/>
                </a:solidFill>
              </a:defRPr>
            </a:lvl1pPr>
          </a:lstStyle>
          <a:p>
            <a:pPr lvl="0"/>
            <a:r>
              <a:rPr lang="en-US" noProof="0"/>
              <a:t>Click to edit Master text styles</a:t>
            </a:r>
          </a:p>
        </p:txBody>
      </p:sp>
      <p:sp>
        <p:nvSpPr>
          <p:cNvPr id="7" name="Title 1"/>
          <p:cNvSpPr>
            <a:spLocks noGrp="1"/>
          </p:cNvSpPr>
          <p:nvPr>
            <p:ph type="title" hasCustomPrompt="1"/>
          </p:nvPr>
        </p:nvSpPr>
        <p:spPr>
          <a:xfrm>
            <a:off x="203200" y="182882"/>
            <a:ext cx="9448800" cy="914399"/>
          </a:xfrm>
        </p:spPr>
        <p:txBody>
          <a:bodyPr/>
          <a:lstStyle>
            <a:lvl1pPr>
              <a:defRPr/>
            </a:lvl1pPr>
          </a:lstStyle>
          <a:p>
            <a:r>
              <a:rPr lang="en-US" dirty="0"/>
              <a:t>Click to Add Title</a:t>
            </a:r>
          </a:p>
        </p:txBody>
      </p:sp>
    </p:spTree>
    <p:extLst>
      <p:ext uri="{BB962C8B-B14F-4D97-AF65-F5344CB8AC3E}">
        <p14:creationId xmlns:p14="http://schemas.microsoft.com/office/powerpoint/2010/main" val="259477070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标题 2"/>
          <p:cNvSpPr>
            <a:spLocks noGrp="1"/>
          </p:cNvSpPr>
          <p:nvPr>
            <p:ph type="title"/>
          </p:nvPr>
        </p:nvSpPr>
        <p:spPr>
          <a:xfrm>
            <a:off x="203200" y="279135"/>
            <a:ext cx="9448800" cy="914399"/>
          </a:xfrm>
          <a:prstGeom prst="rect">
            <a:avLst/>
          </a:prstGeom>
        </p:spPr>
        <p:txBody>
          <a:bodyPr/>
          <a:lstStyle>
            <a:lvl1pPr>
              <a:defRPr>
                <a:solidFill>
                  <a:srgbClr val="C00000"/>
                </a:solidFill>
              </a:defRPr>
            </a:lvl1pPr>
          </a:lstStyle>
          <a:p>
            <a:r>
              <a:rPr lang="zh-CN" altLang="en-US" dirty="0"/>
              <a:t>单击此处编辑母版标题样式</a:t>
            </a:r>
            <a:endParaRPr lang="en-GB" dirty="0"/>
          </a:p>
        </p:txBody>
      </p:sp>
    </p:spTree>
    <p:extLst>
      <p:ext uri="{BB962C8B-B14F-4D97-AF65-F5344CB8AC3E}">
        <p14:creationId xmlns:p14="http://schemas.microsoft.com/office/powerpoint/2010/main" val="2950511711"/>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p:cNvSpPr>
            <a:spLocks noChangeArrowheads="1"/>
          </p:cNvSpPr>
          <p:nvPr/>
        </p:nvSpPr>
        <p:spPr bwMode="auto">
          <a:xfrm>
            <a:off x="92546" y="85346"/>
            <a:ext cx="11992861" cy="6514109"/>
          </a:xfrm>
          <a:prstGeom prst="rect">
            <a:avLst/>
          </a:prstGeom>
          <a:solidFill>
            <a:schemeClr val="bg2">
              <a:lumMod val="50000"/>
            </a:schemeClr>
          </a:solidFill>
          <a:ln>
            <a:headEnd/>
            <a:tailEnd/>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eaLnBrk="0" hangingPunct="0">
              <a:lnSpc>
                <a:spcPct val="100000"/>
              </a:lnSpc>
              <a:defRPr/>
            </a:pPr>
            <a:endParaRPr lang="en-US" sz="3200">
              <a:solidFill>
                <a:schemeClr val="tx1"/>
              </a:solidFill>
              <a:latin typeface="Arial" charset="0"/>
            </a:endParaRPr>
          </a:p>
        </p:txBody>
      </p:sp>
      <p:sp>
        <p:nvSpPr>
          <p:cNvPr id="3" name="Title 1"/>
          <p:cNvSpPr>
            <a:spLocks noGrp="1"/>
          </p:cNvSpPr>
          <p:nvPr>
            <p:ph type="title" hasCustomPrompt="1"/>
          </p:nvPr>
        </p:nvSpPr>
        <p:spPr>
          <a:xfrm>
            <a:off x="438964" y="4452168"/>
            <a:ext cx="11480800" cy="762000"/>
          </a:xfrm>
        </p:spPr>
        <p:txBody>
          <a:bodyPr/>
          <a:lstStyle>
            <a:lvl1pPr>
              <a:defRPr>
                <a:solidFill>
                  <a:schemeClr val="bg1"/>
                </a:solidFill>
              </a:defRPr>
            </a:lvl1pPr>
          </a:lstStyle>
          <a:p>
            <a:r>
              <a:rPr lang="en-US" dirty="0"/>
              <a:t>Click to Add Title</a:t>
            </a:r>
          </a:p>
        </p:txBody>
      </p:sp>
      <p:sp>
        <p:nvSpPr>
          <p:cNvPr id="4" name="Text Placeholder 2"/>
          <p:cNvSpPr>
            <a:spLocks noGrp="1"/>
          </p:cNvSpPr>
          <p:nvPr>
            <p:ph type="body" sz="half" idx="1" hasCustomPrompt="1"/>
          </p:nvPr>
        </p:nvSpPr>
        <p:spPr>
          <a:xfrm>
            <a:off x="438964" y="5214170"/>
            <a:ext cx="11480800" cy="1054100"/>
          </a:xfrm>
          <a:prstGeom prst="rect">
            <a:avLst/>
          </a:prstGeom>
        </p:spPr>
        <p:txBody>
          <a:bodyPr/>
          <a:lstStyle>
            <a:lvl1pPr>
              <a:buNone/>
              <a:defRPr baseline="0">
                <a:solidFill>
                  <a:schemeClr val="bg1"/>
                </a:solidFill>
              </a:defRPr>
            </a:lvl1pPr>
            <a:lvl2pPr marL="1073124" indent="-304792">
              <a:defRPr>
                <a:solidFill>
                  <a:srgbClr val="FFFFFF"/>
                </a:solidFill>
              </a:defRPr>
            </a:lvl2pPr>
            <a:lvl3pPr marL="1602277" indent="-304792">
              <a:defRPr>
                <a:solidFill>
                  <a:srgbClr val="FFFFFF"/>
                </a:solidFill>
              </a:defRPr>
            </a:lvl3pPr>
            <a:lvl4pPr>
              <a:defRPr>
                <a:solidFill>
                  <a:srgbClr val="FFFFFF"/>
                </a:solidFill>
              </a:defRPr>
            </a:lvl4pPr>
            <a:lvl5pPr>
              <a:buClr>
                <a:schemeClr val="bg1"/>
              </a:buClr>
              <a:defRPr>
                <a:solidFill>
                  <a:srgbClr val="FFFFFF"/>
                </a:solidFill>
              </a:defRPr>
            </a:lvl5pPr>
          </a:lstStyle>
          <a:p>
            <a:pPr lvl="0"/>
            <a:r>
              <a:rPr lang="en-US" dirty="0"/>
              <a:t>Click to Add Sub Title</a:t>
            </a:r>
          </a:p>
        </p:txBody>
      </p:sp>
    </p:spTree>
    <p:extLst>
      <p:ext uri="{BB962C8B-B14F-4D97-AF65-F5344CB8AC3E}">
        <p14:creationId xmlns:p14="http://schemas.microsoft.com/office/powerpoint/2010/main" val="92232044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Only">
    <p:spTree>
      <p:nvGrpSpPr>
        <p:cNvPr id="1" name=""/>
        <p:cNvGrpSpPr/>
        <p:nvPr/>
      </p:nvGrpSpPr>
      <p:grpSpPr>
        <a:xfrm>
          <a:off x="0" y="0"/>
          <a:ext cx="0" cy="0"/>
          <a:chOff x="0" y="0"/>
          <a:chExt cx="0" cy="0"/>
        </a:xfrm>
      </p:grpSpPr>
      <p:sp>
        <p:nvSpPr>
          <p:cNvPr id="5" name="Rectangle 4"/>
          <p:cNvSpPr>
            <a:spLocks noChangeArrowheads="1"/>
          </p:cNvSpPr>
          <p:nvPr/>
        </p:nvSpPr>
        <p:spPr bwMode="auto">
          <a:xfrm>
            <a:off x="92546" y="85346"/>
            <a:ext cx="11992861" cy="6514109"/>
          </a:xfrm>
          <a:prstGeom prst="rect">
            <a:avLst/>
          </a:prstGeom>
          <a:solidFill>
            <a:schemeClr val="bg2">
              <a:lumMod val="50000"/>
            </a:schemeClr>
          </a:solidFill>
          <a:ln>
            <a:headEnd/>
            <a:tailEnd/>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eaLnBrk="0" hangingPunct="0">
              <a:lnSpc>
                <a:spcPct val="100000"/>
              </a:lnSpc>
              <a:defRPr/>
            </a:pPr>
            <a:endParaRPr lang="en-US" sz="3200">
              <a:solidFill>
                <a:schemeClr val="tx1"/>
              </a:solidFill>
              <a:latin typeface="Arial" charset="0"/>
            </a:endParaRPr>
          </a:p>
        </p:txBody>
      </p:sp>
      <p:sp>
        <p:nvSpPr>
          <p:cNvPr id="4" name="Picture Placeholder 2"/>
          <p:cNvSpPr>
            <a:spLocks noGrp="1"/>
          </p:cNvSpPr>
          <p:nvPr>
            <p:ph type="pic" idx="1"/>
          </p:nvPr>
        </p:nvSpPr>
        <p:spPr>
          <a:xfrm>
            <a:off x="101601" y="99420"/>
            <a:ext cx="11988799" cy="6500035"/>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Tree>
    <p:extLst>
      <p:ext uri="{BB962C8B-B14F-4D97-AF65-F5344CB8AC3E}">
        <p14:creationId xmlns:p14="http://schemas.microsoft.com/office/powerpoint/2010/main" val="289831335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hoto with Title">
    <p:spTree>
      <p:nvGrpSpPr>
        <p:cNvPr id="1" name=""/>
        <p:cNvGrpSpPr/>
        <p:nvPr/>
      </p:nvGrpSpPr>
      <p:grpSpPr>
        <a:xfrm>
          <a:off x="0" y="0"/>
          <a:ext cx="0" cy="0"/>
          <a:chOff x="0" y="0"/>
          <a:chExt cx="0" cy="0"/>
        </a:xfrm>
      </p:grpSpPr>
      <p:sp>
        <p:nvSpPr>
          <p:cNvPr id="7" name="Rectangle 6"/>
          <p:cNvSpPr>
            <a:spLocks noChangeArrowheads="1"/>
          </p:cNvSpPr>
          <p:nvPr/>
        </p:nvSpPr>
        <p:spPr bwMode="auto">
          <a:xfrm>
            <a:off x="92546" y="85346"/>
            <a:ext cx="11992861" cy="6514109"/>
          </a:xfrm>
          <a:prstGeom prst="rect">
            <a:avLst/>
          </a:prstGeom>
          <a:solidFill>
            <a:schemeClr val="bg2">
              <a:lumMod val="50000"/>
            </a:schemeClr>
          </a:solidFill>
          <a:ln>
            <a:headEnd/>
            <a:tailEnd/>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eaLnBrk="0" hangingPunct="0">
              <a:lnSpc>
                <a:spcPct val="100000"/>
              </a:lnSpc>
              <a:defRPr/>
            </a:pPr>
            <a:endParaRPr lang="en-US" sz="3200">
              <a:solidFill>
                <a:schemeClr val="tx1"/>
              </a:solidFill>
              <a:latin typeface="Arial" charset="0"/>
            </a:endParaRPr>
          </a:p>
        </p:txBody>
      </p:sp>
      <p:sp>
        <p:nvSpPr>
          <p:cNvPr id="8" name="Title 1"/>
          <p:cNvSpPr>
            <a:spLocks noGrp="1"/>
          </p:cNvSpPr>
          <p:nvPr>
            <p:ph type="title" hasCustomPrompt="1"/>
          </p:nvPr>
        </p:nvSpPr>
        <p:spPr>
          <a:xfrm>
            <a:off x="457200" y="5501217"/>
            <a:ext cx="11480800" cy="762000"/>
          </a:xfrm>
          <a:prstGeom prst="rect">
            <a:avLst/>
          </a:prstGeom>
        </p:spPr>
        <p:txBody>
          <a:bodyPr/>
          <a:lstStyle>
            <a:lvl1pPr>
              <a:defRPr>
                <a:solidFill>
                  <a:srgbClr val="FFFFFF"/>
                </a:solidFill>
              </a:defRPr>
            </a:lvl1pPr>
          </a:lstStyle>
          <a:p>
            <a:r>
              <a:rPr lang="en-US" dirty="0"/>
              <a:t>Click to Add Title</a:t>
            </a:r>
          </a:p>
        </p:txBody>
      </p:sp>
      <p:sp>
        <p:nvSpPr>
          <p:cNvPr id="5" name="Picture Placeholder 2"/>
          <p:cNvSpPr>
            <a:spLocks noGrp="1"/>
          </p:cNvSpPr>
          <p:nvPr>
            <p:ph type="pic" idx="1"/>
          </p:nvPr>
        </p:nvSpPr>
        <p:spPr>
          <a:xfrm>
            <a:off x="101601" y="99420"/>
            <a:ext cx="11988799" cy="6500035"/>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Tree>
    <p:extLst>
      <p:ext uri="{BB962C8B-B14F-4D97-AF65-F5344CB8AC3E}">
        <p14:creationId xmlns:p14="http://schemas.microsoft.com/office/powerpoint/2010/main" val="325501438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hoto with Title &amp; Sub-title">
    <p:spTree>
      <p:nvGrpSpPr>
        <p:cNvPr id="1" name=""/>
        <p:cNvGrpSpPr/>
        <p:nvPr/>
      </p:nvGrpSpPr>
      <p:grpSpPr>
        <a:xfrm>
          <a:off x="0" y="0"/>
          <a:ext cx="0" cy="0"/>
          <a:chOff x="0" y="0"/>
          <a:chExt cx="0" cy="0"/>
        </a:xfrm>
      </p:grpSpPr>
      <p:sp>
        <p:nvSpPr>
          <p:cNvPr id="7" name="Rectangle 6"/>
          <p:cNvSpPr>
            <a:spLocks noChangeArrowheads="1"/>
          </p:cNvSpPr>
          <p:nvPr/>
        </p:nvSpPr>
        <p:spPr bwMode="auto">
          <a:xfrm>
            <a:off x="92546" y="85346"/>
            <a:ext cx="11992861" cy="6514109"/>
          </a:xfrm>
          <a:prstGeom prst="rect">
            <a:avLst/>
          </a:prstGeom>
          <a:solidFill>
            <a:schemeClr val="bg2">
              <a:lumMod val="50000"/>
            </a:schemeClr>
          </a:solidFill>
          <a:ln>
            <a:headEnd/>
            <a:tailEnd/>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eaLnBrk="0" hangingPunct="0">
              <a:lnSpc>
                <a:spcPct val="100000"/>
              </a:lnSpc>
              <a:defRPr/>
            </a:pPr>
            <a:endParaRPr lang="en-US" sz="3200">
              <a:solidFill>
                <a:schemeClr val="tx1"/>
              </a:solidFill>
              <a:latin typeface="Arial" charset="0"/>
            </a:endParaRPr>
          </a:p>
        </p:txBody>
      </p:sp>
      <p:sp>
        <p:nvSpPr>
          <p:cNvPr id="10" name="Title 1"/>
          <p:cNvSpPr>
            <a:spLocks noGrp="1"/>
          </p:cNvSpPr>
          <p:nvPr>
            <p:ph type="title" hasCustomPrompt="1"/>
          </p:nvPr>
        </p:nvSpPr>
        <p:spPr>
          <a:xfrm>
            <a:off x="457200" y="5222875"/>
            <a:ext cx="11480800" cy="762000"/>
          </a:xfrm>
          <a:prstGeom prst="rect">
            <a:avLst/>
          </a:prstGeom>
        </p:spPr>
        <p:txBody>
          <a:bodyPr/>
          <a:lstStyle>
            <a:lvl1pPr>
              <a:defRPr>
                <a:solidFill>
                  <a:srgbClr val="FFFFFF"/>
                </a:solidFill>
              </a:defRPr>
            </a:lvl1pPr>
          </a:lstStyle>
          <a:p>
            <a:r>
              <a:rPr lang="en-US" dirty="0"/>
              <a:t>Click to Add Title</a:t>
            </a:r>
          </a:p>
        </p:txBody>
      </p:sp>
      <p:sp>
        <p:nvSpPr>
          <p:cNvPr id="11" name="Text Placeholder 2"/>
          <p:cNvSpPr>
            <a:spLocks noGrp="1"/>
          </p:cNvSpPr>
          <p:nvPr>
            <p:ph type="body" sz="half" idx="11" hasCustomPrompt="1"/>
          </p:nvPr>
        </p:nvSpPr>
        <p:spPr>
          <a:xfrm>
            <a:off x="457200" y="5984876"/>
            <a:ext cx="11480800" cy="593725"/>
          </a:xfrm>
          <a:prstGeom prst="rect">
            <a:avLst/>
          </a:prstGeom>
        </p:spPr>
        <p:txBody>
          <a:bodyPr/>
          <a:lstStyle>
            <a:lvl1pPr>
              <a:buNone/>
              <a:defRPr baseline="0">
                <a:solidFill>
                  <a:schemeClr val="bg1"/>
                </a:solidFill>
              </a:defRPr>
            </a:lvl1pPr>
            <a:lvl2pPr marL="1073124" indent="-304792">
              <a:defRPr>
                <a:solidFill>
                  <a:srgbClr val="FFFFFF"/>
                </a:solidFill>
              </a:defRPr>
            </a:lvl2pPr>
            <a:lvl3pPr marL="1602277" indent="-304792">
              <a:defRPr>
                <a:solidFill>
                  <a:srgbClr val="FFFFFF"/>
                </a:solidFill>
              </a:defRPr>
            </a:lvl3pPr>
            <a:lvl4pPr>
              <a:defRPr>
                <a:solidFill>
                  <a:srgbClr val="FFFFFF"/>
                </a:solidFill>
              </a:defRPr>
            </a:lvl4pPr>
            <a:lvl5pPr>
              <a:buClr>
                <a:schemeClr val="bg1"/>
              </a:buClr>
              <a:defRPr>
                <a:solidFill>
                  <a:srgbClr val="FFFFFF"/>
                </a:solidFill>
              </a:defRPr>
            </a:lvl5pPr>
          </a:lstStyle>
          <a:p>
            <a:pPr lvl="0"/>
            <a:r>
              <a:rPr lang="en-US" dirty="0"/>
              <a:t>Click to Add Sub Title</a:t>
            </a:r>
          </a:p>
        </p:txBody>
      </p:sp>
      <p:sp>
        <p:nvSpPr>
          <p:cNvPr id="6" name="Picture Placeholder 2"/>
          <p:cNvSpPr>
            <a:spLocks noGrp="1"/>
          </p:cNvSpPr>
          <p:nvPr>
            <p:ph type="pic" idx="1"/>
          </p:nvPr>
        </p:nvSpPr>
        <p:spPr>
          <a:xfrm>
            <a:off x="101601" y="99420"/>
            <a:ext cx="11988799" cy="6479181"/>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Tree>
    <p:extLst>
      <p:ext uri="{BB962C8B-B14F-4D97-AF65-F5344CB8AC3E}">
        <p14:creationId xmlns:p14="http://schemas.microsoft.com/office/powerpoint/2010/main" val="426254598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11" name="Content Placeholder 7"/>
          <p:cNvSpPr>
            <a:spLocks noGrp="1"/>
          </p:cNvSpPr>
          <p:nvPr>
            <p:ph sz="quarter" idx="11"/>
          </p:nvPr>
        </p:nvSpPr>
        <p:spPr>
          <a:xfrm>
            <a:off x="203200" y="1295399"/>
            <a:ext cx="5791200" cy="4967817"/>
          </a:xfrm>
          <a:prstGeom prst="rect">
            <a:avLst/>
          </a:prstGeom>
        </p:spPr>
        <p:txBody>
          <a:bodyPr/>
          <a:lstStyle>
            <a:lvl4pPr>
              <a:buClrTx/>
              <a:buFont typeface="Wingdings" charset="2"/>
              <a:buChar char="§"/>
              <a:defRPr sz="2133" cap="none"/>
            </a:lvl4pPr>
            <a:lvl5pPr>
              <a:buClrTx/>
              <a:buFont typeface="Wingdings" charset="2"/>
              <a:buChar char="§"/>
              <a:defRPr sz="1867" cap="none"/>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9"/>
          <p:cNvSpPr>
            <a:spLocks noGrp="1"/>
          </p:cNvSpPr>
          <p:nvPr>
            <p:ph sz="quarter" idx="13"/>
          </p:nvPr>
        </p:nvSpPr>
        <p:spPr>
          <a:xfrm>
            <a:off x="6189472" y="1295400"/>
            <a:ext cx="5791200" cy="4967816"/>
          </a:xfrm>
          <a:prstGeom prst="rect">
            <a:avLst/>
          </a:prstGeom>
        </p:spPr>
        <p:txBody>
          <a:bodyPr/>
          <a:lstStyle>
            <a:lvl3pPr>
              <a:buClr>
                <a:schemeClr val="bg1"/>
              </a:buClr>
              <a:defRPr/>
            </a:lvl3pPr>
            <a:lvl4pPr>
              <a:buClr>
                <a:schemeClr val="bg1"/>
              </a:buClr>
              <a:buFont typeface="Wingdings" charset="2"/>
              <a:buChar char="§"/>
              <a:defRPr sz="2133"/>
            </a:lvl4pPr>
            <a:lvl5pPr>
              <a:buClr>
                <a:schemeClr val="bg1"/>
              </a:buClr>
              <a:buFont typeface="Wingdings" charset="2"/>
              <a:buChar cha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hasCustomPrompt="1"/>
          </p:nvPr>
        </p:nvSpPr>
        <p:spPr>
          <a:xfrm>
            <a:off x="203200" y="182882"/>
            <a:ext cx="9448800" cy="914399"/>
          </a:xfrm>
        </p:spPr>
        <p:txBody>
          <a:bodyPr/>
          <a:lstStyle>
            <a:lvl1pPr>
              <a:defRPr/>
            </a:lvl1pPr>
          </a:lstStyle>
          <a:p>
            <a:r>
              <a:rPr lang="en-US" dirty="0"/>
              <a:t>Click to Add Title</a:t>
            </a:r>
          </a:p>
        </p:txBody>
      </p:sp>
    </p:spTree>
    <p:extLst>
      <p:ext uri="{BB962C8B-B14F-4D97-AF65-F5344CB8AC3E}">
        <p14:creationId xmlns:p14="http://schemas.microsoft.com/office/powerpoint/2010/main" val="496736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Ending Slide, Title Only - 1 or 2 Lines">
    <p:bg>
      <p:bgPr>
        <a:solidFill>
          <a:schemeClr val="bg1">
            <a:lumMod val="85000"/>
          </a:schemeClr>
        </a:solidFill>
        <a:effectLst/>
      </p:bgPr>
    </p:bg>
    <p:spTree>
      <p:nvGrpSpPr>
        <p:cNvPr id="1" name=""/>
        <p:cNvGrpSpPr/>
        <p:nvPr/>
      </p:nvGrpSpPr>
      <p:grpSpPr>
        <a:xfrm>
          <a:off x="0" y="0"/>
          <a:ext cx="0" cy="0"/>
          <a:chOff x="0" y="0"/>
          <a:chExt cx="0" cy="0"/>
        </a:xfrm>
      </p:grpSpPr>
      <p:sp>
        <p:nvSpPr>
          <p:cNvPr id="16" name="Rectangle 30"/>
          <p:cNvSpPr>
            <a:spLocks noChangeArrowheads="1"/>
          </p:cNvSpPr>
          <p:nvPr/>
        </p:nvSpPr>
        <p:spPr bwMode="auto">
          <a:xfrm>
            <a:off x="92546" y="85347"/>
            <a:ext cx="11997855" cy="6514109"/>
          </a:xfrm>
          <a:prstGeom prst="rect">
            <a:avLst/>
          </a:prstGeom>
          <a:solidFill>
            <a:schemeClr val="bg2">
              <a:lumMod val="50000"/>
            </a:schemeClr>
          </a:solidFill>
          <a:ln>
            <a:headEnd/>
            <a:tailEnd/>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eaLnBrk="0" hangingPunct="0">
              <a:lnSpc>
                <a:spcPct val="100000"/>
              </a:lnSpc>
              <a:defRPr/>
            </a:pPr>
            <a:endParaRPr lang="en-US" sz="3200">
              <a:solidFill>
                <a:schemeClr val="tx1"/>
              </a:solidFill>
              <a:latin typeface="Arial" charset="0"/>
            </a:endParaRPr>
          </a:p>
        </p:txBody>
      </p:sp>
      <p:sp>
        <p:nvSpPr>
          <p:cNvPr id="19" name="Rectangle 18"/>
          <p:cNvSpPr/>
          <p:nvPr/>
        </p:nvSpPr>
        <p:spPr bwMode="auto">
          <a:xfrm>
            <a:off x="88899" y="2371431"/>
            <a:ext cx="12001500" cy="1379300"/>
          </a:xfrm>
          <a:prstGeom prst="rect">
            <a:avLst/>
          </a:prstGeom>
          <a:gradFill flip="none" rotWithShape="1">
            <a:gsLst>
              <a:gs pos="54000">
                <a:srgbClr val="FFFFFF"/>
              </a:gs>
              <a:gs pos="100000">
                <a:schemeClr val="bg1">
                  <a:alpha val="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spPr>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25" name="Rectangle 4"/>
          <p:cNvSpPr>
            <a:spLocks noGrp="1" noChangeArrowheads="1"/>
          </p:cNvSpPr>
          <p:nvPr>
            <p:ph type="ctrTitle" hasCustomPrompt="1"/>
          </p:nvPr>
        </p:nvSpPr>
        <p:spPr>
          <a:xfrm>
            <a:off x="487813" y="2379134"/>
            <a:ext cx="9321800" cy="1371599"/>
          </a:xfrm>
        </p:spPr>
        <p:txBody>
          <a:bodyPr wrap="square" tIns="0" rIns="0" bIns="0" anchor="ctr">
            <a:noAutofit/>
          </a:bodyPr>
          <a:lstStyle>
            <a:lvl1pPr marL="0" marR="0" indent="0" algn="l" defTabSz="1219170" rtl="0" eaLnBrk="1" fontAlgn="base" latinLnBrk="0" hangingPunct="1">
              <a:lnSpc>
                <a:spcPct val="100000"/>
              </a:lnSpc>
              <a:spcBef>
                <a:spcPct val="0"/>
              </a:spcBef>
              <a:spcAft>
                <a:spcPct val="0"/>
              </a:spcAft>
              <a:buClrTx/>
              <a:buSzTx/>
              <a:buFontTx/>
              <a:buNone/>
              <a:tabLst/>
              <a:defRPr sz="4000" baseline="0">
                <a:solidFill>
                  <a:srgbClr val="C41230"/>
                </a:solidFill>
              </a:defRPr>
            </a:lvl1pPr>
          </a:lstStyle>
          <a:p>
            <a:r>
              <a:rPr lang="en-US" dirty="0"/>
              <a:t>Click to Add Title</a:t>
            </a:r>
            <a:br>
              <a:rPr lang="en-US" dirty="0"/>
            </a:br>
            <a:r>
              <a:rPr lang="en-US" dirty="0"/>
              <a:t>2 Lines (Optional)</a:t>
            </a:r>
          </a:p>
        </p:txBody>
      </p:sp>
      <p:sp>
        <p:nvSpPr>
          <p:cNvPr id="28" name="Text Box 16"/>
          <p:cNvSpPr txBox="1">
            <a:spLocks noChangeArrowheads="1"/>
          </p:cNvSpPr>
          <p:nvPr/>
        </p:nvSpPr>
        <p:spPr bwMode="auto">
          <a:xfrm>
            <a:off x="501360" y="6064210"/>
            <a:ext cx="1989968" cy="276999"/>
          </a:xfrm>
          <a:prstGeom prst="rect">
            <a:avLst/>
          </a:prstGeom>
          <a:noFill/>
          <a:ln w="9525">
            <a:noFill/>
            <a:miter lim="800000"/>
            <a:headEnd/>
            <a:tailEnd/>
          </a:ln>
        </p:spPr>
        <p:txBody>
          <a:bodyPr wrap="none" anchor="b">
            <a:prstTxWarp prst="textNoShape">
              <a:avLst/>
            </a:prstTxWarp>
            <a:spAutoFit/>
          </a:bodyPr>
          <a:lstStyle/>
          <a:p>
            <a:r>
              <a:rPr lang="en-US" sz="1200" b="1" i="0" dirty="0">
                <a:solidFill>
                  <a:schemeClr val="bg1">
                    <a:lumMod val="50000"/>
                  </a:schemeClr>
                </a:solidFill>
                <a:latin typeface="+mn-lt"/>
                <a:cs typeface="Arial"/>
              </a:rPr>
              <a:t>www.rockwellautomation.com</a:t>
            </a:r>
            <a:endParaRPr lang="en-US" sz="1333" b="1" i="0" dirty="0">
              <a:solidFill>
                <a:schemeClr val="bg1">
                  <a:lumMod val="50000"/>
                </a:schemeClr>
              </a:solidFill>
              <a:latin typeface="+mn-lt"/>
              <a:cs typeface="Arial"/>
            </a:endParaRPr>
          </a:p>
        </p:txBody>
      </p:sp>
      <p:pic>
        <p:nvPicPr>
          <p:cNvPr id="29" name="Picture 28" descr="Social_Media_Standard_70K_Nov16.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135" y="5579073"/>
            <a:ext cx="3421888" cy="633984"/>
          </a:xfrm>
          <a:prstGeom prst="rect">
            <a:avLst/>
          </a:prstGeom>
        </p:spPr>
      </p:pic>
      <p:grpSp>
        <p:nvGrpSpPr>
          <p:cNvPr id="30" name="Group 29"/>
          <p:cNvGrpSpPr/>
          <p:nvPr/>
        </p:nvGrpSpPr>
        <p:grpSpPr>
          <a:xfrm>
            <a:off x="10719004" y="442063"/>
            <a:ext cx="1041400" cy="1041400"/>
            <a:chOff x="8039253" y="331547"/>
            <a:chExt cx="781050" cy="781050"/>
          </a:xfrm>
        </p:grpSpPr>
        <p:sp>
          <p:nvSpPr>
            <p:cNvPr id="32" name="Rectangle 31"/>
            <p:cNvSpPr/>
            <p:nvPr/>
          </p:nvSpPr>
          <p:spPr bwMode="auto">
            <a:xfrm>
              <a:off x="8039253" y="331547"/>
              <a:ext cx="781050" cy="781050"/>
            </a:xfrm>
            <a:prstGeom prst="rect">
              <a:avLst/>
            </a:prstGeom>
            <a:gradFill flip="none" rotWithShape="1">
              <a:gsLst>
                <a:gs pos="25000">
                  <a:srgbClr val="E60F34"/>
                </a:gs>
                <a:gs pos="100000">
                  <a:srgbClr val="800000"/>
                </a:gs>
              </a:gsLst>
              <a:path path="circle">
                <a:fillToRect l="50000" t="50000" r="50000" b="50000"/>
              </a:path>
              <a:tileRect/>
            </a:gradFill>
            <a:ln>
              <a:headEnd/>
              <a:tailEnd/>
            </a:ln>
            <a:effectLst/>
            <a:scene3d>
              <a:camera prst="obliqueTopRigh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marL="0" marR="0" indent="0" algn="ctr" defTabSz="609585" rtl="0" eaLnBrk="0" fontAlgn="base" latinLnBrk="0" hangingPunct="0">
                <a:lnSpc>
                  <a:spcPct val="100000"/>
                </a:lnSpc>
                <a:spcBef>
                  <a:spcPct val="0"/>
                </a:spcBef>
                <a:spcAft>
                  <a:spcPct val="0"/>
                </a:spcAft>
                <a:buClrTx/>
                <a:buSzTx/>
                <a:buFontTx/>
                <a:buNone/>
                <a:tabLst/>
                <a:defRPr/>
              </a:pPr>
              <a:endParaRPr lang="en-US" sz="3200" kern="1200">
                <a:solidFill>
                  <a:schemeClr val="tx1"/>
                </a:solidFill>
                <a:latin typeface="Arial" charset="0"/>
                <a:ea typeface="+mn-ea"/>
                <a:cs typeface="+mn-cs"/>
              </a:endParaRPr>
            </a:p>
          </p:txBody>
        </p:sp>
        <p:pic>
          <p:nvPicPr>
            <p:cNvPr id="33" name="Picture 32" descr="LTS_WhiteTextFromRedBox.png"/>
            <p:cNvPicPr>
              <a:picLocks/>
            </p:cNvPicPr>
            <p:nvPr/>
          </p:nvPicPr>
          <p:blipFill>
            <a:blip r:embed="rId3"/>
            <a:stretch>
              <a:fillRect/>
            </a:stretch>
          </p:blipFill>
          <p:spPr>
            <a:xfrm>
              <a:off x="8140331" y="440292"/>
              <a:ext cx="591515" cy="575826"/>
            </a:xfrm>
            <a:prstGeom prst="rect">
              <a:avLst/>
            </a:prstGeom>
            <a:noFill/>
            <a:ln>
              <a:noFill/>
            </a:ln>
          </p:spPr>
        </p:pic>
      </p:grpSp>
      <p:pic>
        <p:nvPicPr>
          <p:cNvPr id="36" name="Picture 35" descr="RA_Brands_CoolGray.png"/>
          <p:cNvPicPr>
            <a:picLocks noChangeAspect="1"/>
          </p:cNvPicPr>
          <p:nvPr/>
        </p:nvPicPr>
        <p:blipFill>
          <a:blip r:embed="rId4"/>
          <a:stretch>
            <a:fillRect/>
          </a:stretch>
        </p:blipFill>
        <p:spPr>
          <a:xfrm>
            <a:off x="7394161" y="5858695"/>
            <a:ext cx="4376505" cy="419131"/>
          </a:xfrm>
          <a:prstGeom prst="rect">
            <a:avLst/>
          </a:prstGeom>
        </p:spPr>
      </p:pic>
      <p:sp>
        <p:nvSpPr>
          <p:cNvPr id="37" name="Right Triangle 36"/>
          <p:cNvSpPr/>
          <p:nvPr/>
        </p:nvSpPr>
        <p:spPr bwMode="auto">
          <a:xfrm rot="10800000">
            <a:off x="11291" y="6158543"/>
            <a:ext cx="80208" cy="78739"/>
          </a:xfrm>
          <a:prstGeom prst="rtTriangle">
            <a:avLst/>
          </a:prstGeom>
          <a:solidFill>
            <a:srgbClr val="3A0000"/>
          </a:solidFill>
          <a:ln w="9525" cap="flat" cmpd="sng" algn="ctr">
            <a:noFill/>
            <a:prstDash val="solid"/>
            <a:round/>
            <a:headEnd type="none" w="med" len="med"/>
            <a:tailEnd type="none" w="med" len="med"/>
          </a:ln>
          <a:effectLst/>
        </p:spPr>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38" name="Pentagon 37"/>
          <p:cNvSpPr/>
          <p:nvPr/>
        </p:nvSpPr>
        <p:spPr bwMode="auto">
          <a:xfrm>
            <a:off x="11291" y="5701343"/>
            <a:ext cx="496709" cy="457200"/>
          </a:xfrm>
          <a:prstGeom prst="homePlate">
            <a:avLst>
              <a:gd name="adj" fmla="val 26410"/>
            </a:avLst>
          </a:prstGeom>
          <a:gradFill>
            <a:gsLst>
              <a:gs pos="74000">
                <a:srgbClr val="E60A3D"/>
              </a:gs>
              <a:gs pos="0">
                <a:srgbClr val="800000"/>
              </a:gs>
            </a:gsLst>
            <a:lin ang="0" scaled="0"/>
          </a:gradFill>
          <a:ln>
            <a:headEnd type="none" w="med" len="med"/>
            <a:tailEnd type="none" w="med" len="med"/>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21" name="Rectangle 20"/>
          <p:cNvSpPr>
            <a:spLocks noChangeArrowheads="1"/>
          </p:cNvSpPr>
          <p:nvPr/>
        </p:nvSpPr>
        <p:spPr bwMode="auto">
          <a:xfrm>
            <a:off x="6232822" y="6619879"/>
            <a:ext cx="5861641" cy="235898"/>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933" kern="0" spc="27" dirty="0">
                <a:solidFill>
                  <a:schemeClr val="bg2"/>
                </a:solidFill>
                <a:latin typeface="Arial" panose="020B0604020202020204" pitchFamily="34" charset="0"/>
                <a:ea typeface="Arial Unicode MS" charset="0"/>
                <a:cs typeface="Arial" panose="020B0604020202020204" pitchFamily="34" charset="0"/>
              </a:rPr>
              <a:t>Copyright © 2017 Rockwell Automation, Inc. All Rights Reserved.</a:t>
            </a:r>
            <a:r>
              <a:rPr lang="en-US" sz="933" kern="0" spc="27" baseline="0" dirty="0">
                <a:solidFill>
                  <a:schemeClr val="bg2"/>
                </a:solidFill>
                <a:latin typeface="Arial" panose="020B0604020202020204" pitchFamily="34" charset="0"/>
                <a:ea typeface="Arial Unicode MS" charset="0"/>
                <a:cs typeface="Arial" panose="020B0604020202020204" pitchFamily="34" charset="0"/>
              </a:rPr>
              <a:t>       </a:t>
            </a:r>
            <a:fld id="{C41E6217-FD4A-4698-ADE0-B72F602A1308}" type="slidenum">
              <a:rPr lang="en-US" sz="933" kern="0" spc="27" smtClean="0">
                <a:solidFill>
                  <a:schemeClr val="bg2"/>
                </a:solidFill>
                <a:latin typeface="Arial" panose="020B0604020202020204" pitchFamily="34" charset="0"/>
                <a:ea typeface="Arial Unicode MS" charset="0"/>
                <a:cs typeface="Arial" panose="020B0604020202020204" pitchFamily="34" charset="0"/>
              </a:rPr>
              <a:pPr algn="r" eaLnBrk="0" hangingPunct="0">
                <a:lnSpc>
                  <a:spcPct val="100000"/>
                </a:lnSpc>
                <a:defRPr/>
              </a:pPr>
              <a:t>‹#›</a:t>
            </a:fld>
            <a:endParaRPr lang="en-US" sz="933" kern="0" spc="27" dirty="0">
              <a:solidFill>
                <a:schemeClr val="bg2"/>
              </a:solidFill>
              <a:latin typeface="Arial" panose="020B0604020202020204" pitchFamily="34" charset="0"/>
              <a:ea typeface="Arial Unicode MS" charset="0"/>
              <a:cs typeface="Arial" panose="020B0604020202020204" pitchFamily="34" charset="0"/>
            </a:endParaRPr>
          </a:p>
        </p:txBody>
      </p:sp>
      <p:pic>
        <p:nvPicPr>
          <p:cNvPr id="24" name="Picture 23" descr="CompanyConfidential.png"/>
          <p:cNvPicPr>
            <a:picLocks/>
          </p:cNvPicPr>
          <p:nvPr/>
        </p:nvPicPr>
        <p:blipFill>
          <a:blip r:embed="rId5"/>
          <a:stretch>
            <a:fillRect/>
          </a:stretch>
        </p:blipFill>
        <p:spPr>
          <a:xfrm>
            <a:off x="345369" y="4631038"/>
            <a:ext cx="898336" cy="549391"/>
          </a:xfrm>
          <a:prstGeom prst="rect">
            <a:avLst/>
          </a:prstGeom>
        </p:spPr>
      </p:pic>
      <p:sp>
        <p:nvSpPr>
          <p:cNvPr id="27" name="Text Box 16"/>
          <p:cNvSpPr txBox="1">
            <a:spLocks noChangeArrowheads="1"/>
          </p:cNvSpPr>
          <p:nvPr/>
        </p:nvSpPr>
        <p:spPr bwMode="auto">
          <a:xfrm>
            <a:off x="1084288" y="4588202"/>
            <a:ext cx="4673600" cy="630942"/>
          </a:xfrm>
          <a:prstGeom prst="rect">
            <a:avLst/>
          </a:prstGeom>
          <a:noFill/>
          <a:ln w="9525">
            <a:noFill/>
            <a:miter lim="800000"/>
            <a:headEnd/>
            <a:tailEnd/>
          </a:ln>
        </p:spPr>
        <p:txBody>
          <a:bodyPr wrap="square" anchor="b">
            <a:prstTxWarp prst="textNoShape">
              <a:avLst/>
            </a:prstTxWarp>
            <a:spAutoFit/>
          </a:bodyPr>
          <a:lstStyle>
            <a:defPPr>
              <a:defRPr lang="en-US"/>
            </a:defPPr>
            <a:lvl1pPr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1pPr>
            <a:lvl2pPr marL="4572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2pPr>
            <a:lvl3pPr marL="9144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3pPr>
            <a:lvl4pPr marL="13716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4pPr>
            <a:lvl5pPr marL="18288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5pPr>
            <a:lvl6pPr marL="2286000" algn="l" defTabSz="457200" rtl="0" eaLnBrk="1" latinLnBrk="0" hangingPunct="1">
              <a:defRPr sz="3200" kern="1200">
                <a:solidFill>
                  <a:srgbClr val="CC0000"/>
                </a:solidFill>
                <a:latin typeface="Arial Narrow" charset="0"/>
                <a:ea typeface="ＭＳ Ｐゴシック" charset="-128"/>
                <a:cs typeface="ＭＳ Ｐゴシック" charset="-128"/>
              </a:defRPr>
            </a:lvl6pPr>
            <a:lvl7pPr marL="2743200" algn="l" defTabSz="457200" rtl="0" eaLnBrk="1" latinLnBrk="0" hangingPunct="1">
              <a:defRPr sz="3200" kern="1200">
                <a:solidFill>
                  <a:srgbClr val="CC0000"/>
                </a:solidFill>
                <a:latin typeface="Arial Narrow" charset="0"/>
                <a:ea typeface="ＭＳ Ｐゴシック" charset="-128"/>
                <a:cs typeface="ＭＳ Ｐゴシック" charset="-128"/>
              </a:defRPr>
            </a:lvl7pPr>
            <a:lvl8pPr marL="3200400" algn="l" defTabSz="457200" rtl="0" eaLnBrk="1" latinLnBrk="0" hangingPunct="1">
              <a:defRPr sz="3200" kern="1200">
                <a:solidFill>
                  <a:srgbClr val="CC0000"/>
                </a:solidFill>
                <a:latin typeface="Arial Narrow" charset="0"/>
                <a:ea typeface="ＭＳ Ｐゴシック" charset="-128"/>
                <a:cs typeface="ＭＳ Ｐゴシック" charset="-128"/>
              </a:defRPr>
            </a:lvl8pPr>
            <a:lvl9pPr marL="3657600" algn="l" defTabSz="457200" rtl="0" eaLnBrk="1" latinLnBrk="0" hangingPunct="1">
              <a:defRPr sz="3200" kern="1200">
                <a:solidFill>
                  <a:srgbClr val="CC0000"/>
                </a:solidFill>
                <a:latin typeface="Arial Narrow" charset="0"/>
                <a:ea typeface="ＭＳ Ｐゴシック" charset="-128"/>
                <a:cs typeface="ＭＳ Ｐゴシック" charset="-128"/>
              </a:defRPr>
            </a:lvl9pPr>
          </a:lstStyle>
          <a:p>
            <a:pPr defTabSz="1219170">
              <a:lnSpc>
                <a:spcPts val="2107"/>
              </a:lnSpc>
              <a:defRPr/>
            </a:pPr>
            <a:r>
              <a:rPr lang="en-US" sz="1867" b="1" cap="all" dirty="0">
                <a:solidFill>
                  <a:schemeClr val="bg1">
                    <a:lumMod val="50000"/>
                  </a:schemeClr>
                </a:solidFill>
              </a:rPr>
              <a:t>Company Confidential </a:t>
            </a:r>
            <a:br>
              <a:rPr lang="en-US" sz="1867" b="1" cap="all" dirty="0">
                <a:solidFill>
                  <a:schemeClr val="bg1">
                    <a:lumMod val="50000"/>
                  </a:schemeClr>
                </a:solidFill>
              </a:rPr>
            </a:br>
            <a:r>
              <a:rPr lang="en-US" sz="1600" b="1" dirty="0">
                <a:solidFill>
                  <a:schemeClr val="bg1">
                    <a:lumMod val="50000"/>
                  </a:schemeClr>
                </a:solidFill>
              </a:rPr>
              <a:t>Unauthorized Use and Disclosure Prohibited</a:t>
            </a:r>
          </a:p>
        </p:txBody>
      </p:sp>
    </p:spTree>
    <p:extLst>
      <p:ext uri="{BB962C8B-B14F-4D97-AF65-F5344CB8AC3E}">
        <p14:creationId xmlns:p14="http://schemas.microsoft.com/office/powerpoint/2010/main" val="2349981929"/>
      </p:ext>
    </p:extLst>
  </p:cSld>
  <p:clrMapOvr>
    <a:overrideClrMapping bg1="lt1" tx1="dk1" bg2="lt2" tx2="dk2" accent1="accent1" accent2="accent2" accent3="accent3" accent4="accent4" accent5="accent5" accent6="accent6" hlink="hlink" folHlink="folHlink"/>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1_Ending Slide">
    <p:bg>
      <p:bgPr>
        <a:solidFill>
          <a:schemeClr val="bg1">
            <a:lumMod val="85000"/>
          </a:schemeClr>
        </a:solidFill>
        <a:effectLst/>
      </p:bgPr>
    </p:bg>
    <p:spTree>
      <p:nvGrpSpPr>
        <p:cNvPr id="1" name=""/>
        <p:cNvGrpSpPr/>
        <p:nvPr/>
      </p:nvGrpSpPr>
      <p:grpSpPr>
        <a:xfrm>
          <a:off x="0" y="0"/>
          <a:ext cx="0" cy="0"/>
          <a:chOff x="0" y="0"/>
          <a:chExt cx="0" cy="0"/>
        </a:xfrm>
      </p:grpSpPr>
      <p:sp>
        <p:nvSpPr>
          <p:cNvPr id="16" name="Rectangle 30"/>
          <p:cNvSpPr>
            <a:spLocks noChangeArrowheads="1"/>
          </p:cNvSpPr>
          <p:nvPr/>
        </p:nvSpPr>
        <p:spPr bwMode="auto">
          <a:xfrm>
            <a:off x="92546" y="85347"/>
            <a:ext cx="11997855" cy="6514109"/>
          </a:xfrm>
          <a:prstGeom prst="rect">
            <a:avLst/>
          </a:prstGeom>
          <a:solidFill>
            <a:schemeClr val="bg2">
              <a:lumMod val="50000"/>
            </a:schemeClr>
          </a:solidFill>
          <a:ln>
            <a:headEnd/>
            <a:tailEnd/>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eaLnBrk="0" hangingPunct="0">
              <a:lnSpc>
                <a:spcPct val="100000"/>
              </a:lnSpc>
              <a:defRPr/>
            </a:pPr>
            <a:endParaRPr lang="en-US" sz="3200">
              <a:solidFill>
                <a:schemeClr val="tx1"/>
              </a:solidFill>
              <a:latin typeface="Arial" charset="0"/>
            </a:endParaRPr>
          </a:p>
        </p:txBody>
      </p:sp>
      <p:sp>
        <p:nvSpPr>
          <p:cNvPr id="19" name="Rectangle 18"/>
          <p:cNvSpPr/>
          <p:nvPr/>
        </p:nvSpPr>
        <p:spPr bwMode="auto">
          <a:xfrm>
            <a:off x="88899" y="2371431"/>
            <a:ext cx="12001500" cy="1379300"/>
          </a:xfrm>
          <a:prstGeom prst="rect">
            <a:avLst/>
          </a:prstGeom>
          <a:gradFill flip="none" rotWithShape="1">
            <a:gsLst>
              <a:gs pos="54000">
                <a:srgbClr val="FFFFFF"/>
              </a:gs>
              <a:gs pos="100000">
                <a:schemeClr val="bg1">
                  <a:alpha val="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spPr>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25" name="Rectangle 4"/>
          <p:cNvSpPr>
            <a:spLocks noGrp="1" noChangeArrowheads="1"/>
          </p:cNvSpPr>
          <p:nvPr>
            <p:ph type="ctrTitle" hasCustomPrompt="1"/>
          </p:nvPr>
        </p:nvSpPr>
        <p:spPr>
          <a:xfrm>
            <a:off x="487813" y="2379134"/>
            <a:ext cx="9321800" cy="1371599"/>
          </a:xfrm>
        </p:spPr>
        <p:txBody>
          <a:bodyPr wrap="square" tIns="0" rIns="0" bIns="0" anchor="ctr">
            <a:noAutofit/>
          </a:bodyPr>
          <a:lstStyle>
            <a:lvl1pPr marL="0" marR="0" indent="0" algn="l" defTabSz="1219170" rtl="0" eaLnBrk="1" fontAlgn="base" latinLnBrk="0" hangingPunct="1">
              <a:lnSpc>
                <a:spcPct val="100000"/>
              </a:lnSpc>
              <a:spcBef>
                <a:spcPct val="0"/>
              </a:spcBef>
              <a:spcAft>
                <a:spcPct val="0"/>
              </a:spcAft>
              <a:buClrTx/>
              <a:buSzTx/>
              <a:buFontTx/>
              <a:buNone/>
              <a:tabLst/>
              <a:defRPr sz="4000" baseline="0">
                <a:solidFill>
                  <a:srgbClr val="C41230"/>
                </a:solidFill>
              </a:defRPr>
            </a:lvl1pPr>
          </a:lstStyle>
          <a:p>
            <a:r>
              <a:rPr lang="en-US" dirty="0"/>
              <a:t>Click to Add Title</a:t>
            </a:r>
            <a:br>
              <a:rPr lang="en-US" dirty="0"/>
            </a:br>
            <a:r>
              <a:rPr lang="en-US" dirty="0"/>
              <a:t>2 Lines (Optional)</a:t>
            </a:r>
          </a:p>
        </p:txBody>
      </p:sp>
      <p:sp>
        <p:nvSpPr>
          <p:cNvPr id="28" name="Text Box 16"/>
          <p:cNvSpPr txBox="1">
            <a:spLocks noChangeArrowheads="1"/>
          </p:cNvSpPr>
          <p:nvPr/>
        </p:nvSpPr>
        <p:spPr bwMode="auto">
          <a:xfrm>
            <a:off x="501360" y="6064210"/>
            <a:ext cx="1989968" cy="276999"/>
          </a:xfrm>
          <a:prstGeom prst="rect">
            <a:avLst/>
          </a:prstGeom>
          <a:noFill/>
          <a:ln w="9525">
            <a:noFill/>
            <a:miter lim="800000"/>
            <a:headEnd/>
            <a:tailEnd/>
          </a:ln>
        </p:spPr>
        <p:txBody>
          <a:bodyPr wrap="none" anchor="b">
            <a:prstTxWarp prst="textNoShape">
              <a:avLst/>
            </a:prstTxWarp>
            <a:spAutoFit/>
          </a:bodyPr>
          <a:lstStyle/>
          <a:p>
            <a:r>
              <a:rPr lang="en-US" sz="1200" b="1" i="0" dirty="0">
                <a:solidFill>
                  <a:schemeClr val="bg1">
                    <a:lumMod val="50000"/>
                  </a:schemeClr>
                </a:solidFill>
                <a:latin typeface="+mn-lt"/>
                <a:cs typeface="Arial"/>
              </a:rPr>
              <a:t>www.rockwellautomation.com</a:t>
            </a:r>
            <a:endParaRPr lang="en-US" sz="1333" b="1" i="0" dirty="0">
              <a:solidFill>
                <a:schemeClr val="bg1">
                  <a:lumMod val="50000"/>
                </a:schemeClr>
              </a:solidFill>
              <a:latin typeface="+mn-lt"/>
              <a:cs typeface="Arial"/>
            </a:endParaRPr>
          </a:p>
        </p:txBody>
      </p:sp>
      <p:pic>
        <p:nvPicPr>
          <p:cNvPr id="29" name="Picture 28" descr="Social_Media_Standard_70K_Nov16.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135" y="5579073"/>
            <a:ext cx="3421888" cy="633984"/>
          </a:xfrm>
          <a:prstGeom prst="rect">
            <a:avLst/>
          </a:prstGeom>
        </p:spPr>
      </p:pic>
      <p:grpSp>
        <p:nvGrpSpPr>
          <p:cNvPr id="30" name="Group 29"/>
          <p:cNvGrpSpPr/>
          <p:nvPr/>
        </p:nvGrpSpPr>
        <p:grpSpPr>
          <a:xfrm>
            <a:off x="10719004" y="442063"/>
            <a:ext cx="1041400" cy="1041400"/>
            <a:chOff x="8039253" y="331547"/>
            <a:chExt cx="781050" cy="781050"/>
          </a:xfrm>
        </p:grpSpPr>
        <p:sp>
          <p:nvSpPr>
            <p:cNvPr id="32" name="Rectangle 31"/>
            <p:cNvSpPr/>
            <p:nvPr/>
          </p:nvSpPr>
          <p:spPr bwMode="auto">
            <a:xfrm>
              <a:off x="8039253" y="331547"/>
              <a:ext cx="781050" cy="781050"/>
            </a:xfrm>
            <a:prstGeom prst="rect">
              <a:avLst/>
            </a:prstGeom>
            <a:gradFill flip="none" rotWithShape="1">
              <a:gsLst>
                <a:gs pos="25000">
                  <a:srgbClr val="E60F34"/>
                </a:gs>
                <a:gs pos="100000">
                  <a:srgbClr val="800000"/>
                </a:gs>
              </a:gsLst>
              <a:path path="circle">
                <a:fillToRect l="50000" t="50000" r="50000" b="50000"/>
              </a:path>
              <a:tileRect/>
            </a:gradFill>
            <a:ln>
              <a:headEnd/>
              <a:tailEnd/>
            </a:ln>
            <a:effectLst/>
            <a:scene3d>
              <a:camera prst="obliqueTopRigh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marL="0" marR="0" indent="0" algn="ctr" defTabSz="609585" rtl="0" eaLnBrk="0" fontAlgn="base" latinLnBrk="0" hangingPunct="0">
                <a:lnSpc>
                  <a:spcPct val="100000"/>
                </a:lnSpc>
                <a:spcBef>
                  <a:spcPct val="0"/>
                </a:spcBef>
                <a:spcAft>
                  <a:spcPct val="0"/>
                </a:spcAft>
                <a:buClrTx/>
                <a:buSzTx/>
                <a:buFontTx/>
                <a:buNone/>
                <a:tabLst/>
                <a:defRPr/>
              </a:pPr>
              <a:endParaRPr lang="en-US" sz="3200" kern="1200">
                <a:solidFill>
                  <a:schemeClr val="tx1"/>
                </a:solidFill>
                <a:latin typeface="Arial" charset="0"/>
                <a:ea typeface="+mn-ea"/>
                <a:cs typeface="+mn-cs"/>
              </a:endParaRPr>
            </a:p>
          </p:txBody>
        </p:sp>
        <p:pic>
          <p:nvPicPr>
            <p:cNvPr id="33" name="Picture 32" descr="LTS_WhiteTextFromRedBox.png"/>
            <p:cNvPicPr>
              <a:picLocks/>
            </p:cNvPicPr>
            <p:nvPr/>
          </p:nvPicPr>
          <p:blipFill>
            <a:blip r:embed="rId3"/>
            <a:stretch>
              <a:fillRect/>
            </a:stretch>
          </p:blipFill>
          <p:spPr>
            <a:xfrm>
              <a:off x="8140331" y="440292"/>
              <a:ext cx="591515" cy="575826"/>
            </a:xfrm>
            <a:prstGeom prst="rect">
              <a:avLst/>
            </a:prstGeom>
            <a:noFill/>
            <a:ln>
              <a:noFill/>
            </a:ln>
          </p:spPr>
        </p:pic>
      </p:grpSp>
      <p:pic>
        <p:nvPicPr>
          <p:cNvPr id="36" name="Picture 35" descr="RA_Brands_CoolGray.png"/>
          <p:cNvPicPr>
            <a:picLocks noChangeAspect="1"/>
          </p:cNvPicPr>
          <p:nvPr/>
        </p:nvPicPr>
        <p:blipFill>
          <a:blip r:embed="rId4"/>
          <a:stretch>
            <a:fillRect/>
          </a:stretch>
        </p:blipFill>
        <p:spPr>
          <a:xfrm>
            <a:off x="7394161" y="5858695"/>
            <a:ext cx="4376505" cy="419131"/>
          </a:xfrm>
          <a:prstGeom prst="rect">
            <a:avLst/>
          </a:prstGeom>
        </p:spPr>
      </p:pic>
      <p:sp>
        <p:nvSpPr>
          <p:cNvPr id="37" name="Right Triangle 36"/>
          <p:cNvSpPr/>
          <p:nvPr/>
        </p:nvSpPr>
        <p:spPr bwMode="auto">
          <a:xfrm rot="10800000">
            <a:off x="11291" y="6158543"/>
            <a:ext cx="80208" cy="78739"/>
          </a:xfrm>
          <a:prstGeom prst="rtTriangle">
            <a:avLst/>
          </a:prstGeom>
          <a:solidFill>
            <a:srgbClr val="3A0000"/>
          </a:solidFill>
          <a:ln w="9525" cap="flat" cmpd="sng" algn="ctr">
            <a:noFill/>
            <a:prstDash val="solid"/>
            <a:round/>
            <a:headEnd type="none" w="med" len="med"/>
            <a:tailEnd type="none" w="med" len="med"/>
          </a:ln>
          <a:effectLst/>
        </p:spPr>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38" name="Pentagon 37"/>
          <p:cNvSpPr/>
          <p:nvPr/>
        </p:nvSpPr>
        <p:spPr bwMode="auto">
          <a:xfrm>
            <a:off x="11291" y="5701343"/>
            <a:ext cx="496709" cy="457200"/>
          </a:xfrm>
          <a:prstGeom prst="homePlate">
            <a:avLst>
              <a:gd name="adj" fmla="val 26410"/>
            </a:avLst>
          </a:prstGeom>
          <a:gradFill>
            <a:gsLst>
              <a:gs pos="74000">
                <a:srgbClr val="E60A3D"/>
              </a:gs>
              <a:gs pos="0">
                <a:srgbClr val="800000"/>
              </a:gs>
            </a:gsLst>
            <a:lin ang="0" scaled="0"/>
          </a:gradFill>
          <a:ln>
            <a:headEnd type="none" w="med" len="med"/>
            <a:tailEnd type="none" w="med" len="med"/>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pic>
        <p:nvPicPr>
          <p:cNvPr id="17" name="Picture 16"/>
          <p:cNvPicPr>
            <a:picLocks/>
          </p:cNvPicPr>
          <p:nvPr/>
        </p:nvPicPr>
        <p:blipFill>
          <a:blip r:embed="rId5">
            <a:extLst>
              <a:ext uri="{28A0092B-C50C-407E-A947-70E740481C1C}">
                <a14:useLocalDpi xmlns:a14="http://schemas.microsoft.com/office/drawing/2010/main" val="0"/>
              </a:ext>
            </a:extLst>
          </a:blip>
          <a:stretch>
            <a:fillRect/>
          </a:stretch>
        </p:blipFill>
        <p:spPr>
          <a:xfrm>
            <a:off x="1016003" y="304800"/>
            <a:ext cx="1848997" cy="1651125"/>
          </a:xfrm>
          <a:prstGeom prst="rect">
            <a:avLst/>
          </a:prstGeom>
        </p:spPr>
      </p:pic>
      <p:sp>
        <p:nvSpPr>
          <p:cNvPr id="22" name="Rectangle 21"/>
          <p:cNvSpPr>
            <a:spLocks noChangeArrowheads="1"/>
          </p:cNvSpPr>
          <p:nvPr/>
        </p:nvSpPr>
        <p:spPr bwMode="auto">
          <a:xfrm>
            <a:off x="6232822" y="6619879"/>
            <a:ext cx="5861641" cy="235898"/>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933" kern="0" spc="27" dirty="0">
                <a:solidFill>
                  <a:schemeClr val="bg2"/>
                </a:solidFill>
                <a:latin typeface="Arial" panose="020B0604020202020204" pitchFamily="34" charset="0"/>
                <a:ea typeface="Arial Unicode MS" charset="0"/>
                <a:cs typeface="Arial" panose="020B0604020202020204" pitchFamily="34" charset="0"/>
              </a:rPr>
              <a:t>Copyright © 2017 Rockwell Automation, Inc. All Rights Reserved.</a:t>
            </a:r>
            <a:r>
              <a:rPr lang="en-US" sz="933" kern="0" spc="27" baseline="0" dirty="0">
                <a:solidFill>
                  <a:schemeClr val="bg2"/>
                </a:solidFill>
                <a:latin typeface="Arial" panose="020B0604020202020204" pitchFamily="34" charset="0"/>
                <a:ea typeface="Arial Unicode MS" charset="0"/>
                <a:cs typeface="Arial" panose="020B0604020202020204" pitchFamily="34" charset="0"/>
              </a:rPr>
              <a:t>       </a:t>
            </a:r>
            <a:fld id="{C41E6217-FD4A-4698-ADE0-B72F602A1308}" type="slidenum">
              <a:rPr lang="en-US" sz="933" kern="0" spc="27" smtClean="0">
                <a:solidFill>
                  <a:schemeClr val="bg2"/>
                </a:solidFill>
                <a:latin typeface="Arial" panose="020B0604020202020204" pitchFamily="34" charset="0"/>
                <a:ea typeface="Arial Unicode MS" charset="0"/>
                <a:cs typeface="Arial" panose="020B0604020202020204" pitchFamily="34" charset="0"/>
              </a:rPr>
              <a:pPr algn="r" eaLnBrk="0" hangingPunct="0">
                <a:lnSpc>
                  <a:spcPct val="100000"/>
                </a:lnSpc>
                <a:defRPr/>
              </a:pPr>
              <a:t>‹#›</a:t>
            </a:fld>
            <a:endParaRPr lang="en-US" sz="933" kern="0" spc="27" dirty="0">
              <a:solidFill>
                <a:schemeClr val="bg2"/>
              </a:solidFill>
              <a:latin typeface="Arial" panose="020B0604020202020204" pitchFamily="34" charset="0"/>
              <a:ea typeface="Arial Unicode MS" charset="0"/>
              <a:cs typeface="Arial" panose="020B0604020202020204" pitchFamily="34" charset="0"/>
            </a:endParaRPr>
          </a:p>
        </p:txBody>
      </p:sp>
      <p:pic>
        <p:nvPicPr>
          <p:cNvPr id="23" name="Picture 22" descr="CompanyConfidential.png"/>
          <p:cNvPicPr>
            <a:picLocks/>
          </p:cNvPicPr>
          <p:nvPr/>
        </p:nvPicPr>
        <p:blipFill>
          <a:blip r:embed="rId6"/>
          <a:stretch>
            <a:fillRect/>
          </a:stretch>
        </p:blipFill>
        <p:spPr>
          <a:xfrm>
            <a:off x="345369" y="4631038"/>
            <a:ext cx="898336" cy="549391"/>
          </a:xfrm>
          <a:prstGeom prst="rect">
            <a:avLst/>
          </a:prstGeom>
        </p:spPr>
      </p:pic>
      <p:sp>
        <p:nvSpPr>
          <p:cNvPr id="27" name="Text Box 16"/>
          <p:cNvSpPr txBox="1">
            <a:spLocks noChangeArrowheads="1"/>
          </p:cNvSpPr>
          <p:nvPr/>
        </p:nvSpPr>
        <p:spPr bwMode="auto">
          <a:xfrm>
            <a:off x="1084288" y="4588202"/>
            <a:ext cx="4673600" cy="630942"/>
          </a:xfrm>
          <a:prstGeom prst="rect">
            <a:avLst/>
          </a:prstGeom>
          <a:noFill/>
          <a:ln w="9525">
            <a:noFill/>
            <a:miter lim="800000"/>
            <a:headEnd/>
            <a:tailEnd/>
          </a:ln>
        </p:spPr>
        <p:txBody>
          <a:bodyPr wrap="square" anchor="b">
            <a:prstTxWarp prst="textNoShape">
              <a:avLst/>
            </a:prstTxWarp>
            <a:spAutoFit/>
          </a:bodyPr>
          <a:lstStyle>
            <a:defPPr>
              <a:defRPr lang="en-US"/>
            </a:defPPr>
            <a:lvl1pPr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1pPr>
            <a:lvl2pPr marL="4572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2pPr>
            <a:lvl3pPr marL="9144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3pPr>
            <a:lvl4pPr marL="13716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4pPr>
            <a:lvl5pPr marL="18288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5pPr>
            <a:lvl6pPr marL="2286000" algn="l" defTabSz="457200" rtl="0" eaLnBrk="1" latinLnBrk="0" hangingPunct="1">
              <a:defRPr sz="3200" kern="1200">
                <a:solidFill>
                  <a:srgbClr val="CC0000"/>
                </a:solidFill>
                <a:latin typeface="Arial Narrow" charset="0"/>
                <a:ea typeface="ＭＳ Ｐゴシック" charset="-128"/>
                <a:cs typeface="ＭＳ Ｐゴシック" charset="-128"/>
              </a:defRPr>
            </a:lvl6pPr>
            <a:lvl7pPr marL="2743200" algn="l" defTabSz="457200" rtl="0" eaLnBrk="1" latinLnBrk="0" hangingPunct="1">
              <a:defRPr sz="3200" kern="1200">
                <a:solidFill>
                  <a:srgbClr val="CC0000"/>
                </a:solidFill>
                <a:latin typeface="Arial Narrow" charset="0"/>
                <a:ea typeface="ＭＳ Ｐゴシック" charset="-128"/>
                <a:cs typeface="ＭＳ Ｐゴシック" charset="-128"/>
              </a:defRPr>
            </a:lvl7pPr>
            <a:lvl8pPr marL="3200400" algn="l" defTabSz="457200" rtl="0" eaLnBrk="1" latinLnBrk="0" hangingPunct="1">
              <a:defRPr sz="3200" kern="1200">
                <a:solidFill>
                  <a:srgbClr val="CC0000"/>
                </a:solidFill>
                <a:latin typeface="Arial Narrow" charset="0"/>
                <a:ea typeface="ＭＳ Ｐゴシック" charset="-128"/>
                <a:cs typeface="ＭＳ Ｐゴシック" charset="-128"/>
              </a:defRPr>
            </a:lvl8pPr>
            <a:lvl9pPr marL="3657600" algn="l" defTabSz="457200" rtl="0" eaLnBrk="1" latinLnBrk="0" hangingPunct="1">
              <a:defRPr sz="3200" kern="1200">
                <a:solidFill>
                  <a:srgbClr val="CC0000"/>
                </a:solidFill>
                <a:latin typeface="Arial Narrow" charset="0"/>
                <a:ea typeface="ＭＳ Ｐゴシック" charset="-128"/>
                <a:cs typeface="ＭＳ Ｐゴシック" charset="-128"/>
              </a:defRPr>
            </a:lvl9pPr>
          </a:lstStyle>
          <a:p>
            <a:pPr defTabSz="1219170">
              <a:lnSpc>
                <a:spcPts val="2107"/>
              </a:lnSpc>
              <a:defRPr/>
            </a:pPr>
            <a:r>
              <a:rPr lang="en-US" sz="1867" b="1" cap="all" dirty="0">
                <a:solidFill>
                  <a:schemeClr val="bg1">
                    <a:lumMod val="50000"/>
                  </a:schemeClr>
                </a:solidFill>
              </a:rPr>
              <a:t>Company Confidential </a:t>
            </a:r>
            <a:br>
              <a:rPr lang="en-US" sz="1867" b="1" cap="all" dirty="0">
                <a:solidFill>
                  <a:schemeClr val="bg1">
                    <a:lumMod val="50000"/>
                  </a:schemeClr>
                </a:solidFill>
              </a:rPr>
            </a:br>
            <a:r>
              <a:rPr lang="en-US" sz="1600" b="1" dirty="0">
                <a:solidFill>
                  <a:schemeClr val="bg1">
                    <a:lumMod val="50000"/>
                  </a:schemeClr>
                </a:solidFill>
              </a:rPr>
              <a:t>Unauthorized Use and Disclosure Prohibited</a:t>
            </a:r>
          </a:p>
        </p:txBody>
      </p:sp>
    </p:spTree>
    <p:extLst>
      <p:ext uri="{BB962C8B-B14F-4D97-AF65-F5344CB8AC3E}">
        <p14:creationId xmlns:p14="http://schemas.microsoft.com/office/powerpoint/2010/main" val="3491582115"/>
      </p:ext>
    </p:extLst>
  </p:cSld>
  <p:clrMapOvr>
    <a:overrideClrMapping bg1="lt1" tx1="dk1" bg2="lt2" tx2="dk2" accent1="accent1" accent2="accent2" accent3="accent3" accent4="accent4" accent5="accent5" accent6="accent6" hlink="hlink" folHlink="folHlink"/>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Ending Slide - Title Only">
    <p:bg>
      <p:bgPr>
        <a:solidFill>
          <a:schemeClr val="bg1">
            <a:lumMod val="85000"/>
          </a:schemeClr>
        </a:solidFill>
        <a:effectLst/>
      </p:bgPr>
    </p:bg>
    <p:spTree>
      <p:nvGrpSpPr>
        <p:cNvPr id="1" name=""/>
        <p:cNvGrpSpPr/>
        <p:nvPr/>
      </p:nvGrpSpPr>
      <p:grpSpPr>
        <a:xfrm>
          <a:off x="0" y="0"/>
          <a:ext cx="0" cy="0"/>
          <a:chOff x="0" y="0"/>
          <a:chExt cx="0" cy="0"/>
        </a:xfrm>
      </p:grpSpPr>
      <p:sp>
        <p:nvSpPr>
          <p:cNvPr id="19" name="Rectangle 30"/>
          <p:cNvSpPr>
            <a:spLocks noChangeArrowheads="1"/>
          </p:cNvSpPr>
          <p:nvPr/>
        </p:nvSpPr>
        <p:spPr bwMode="auto">
          <a:xfrm>
            <a:off x="92546" y="85347"/>
            <a:ext cx="11997855" cy="6514109"/>
          </a:xfrm>
          <a:prstGeom prst="rect">
            <a:avLst/>
          </a:prstGeom>
          <a:solidFill>
            <a:schemeClr val="bg2">
              <a:lumMod val="50000"/>
            </a:schemeClr>
          </a:solidFill>
          <a:ln>
            <a:headEnd/>
            <a:tailEnd/>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eaLnBrk="0" hangingPunct="0">
              <a:lnSpc>
                <a:spcPct val="100000"/>
              </a:lnSpc>
              <a:defRPr/>
            </a:pPr>
            <a:endParaRPr lang="en-US" sz="3200">
              <a:solidFill>
                <a:schemeClr val="tx1"/>
              </a:solidFill>
              <a:latin typeface="Arial" charset="0"/>
            </a:endParaRPr>
          </a:p>
        </p:txBody>
      </p:sp>
      <p:sp>
        <p:nvSpPr>
          <p:cNvPr id="29" name="Text Box 16"/>
          <p:cNvSpPr txBox="1">
            <a:spLocks noChangeArrowheads="1"/>
          </p:cNvSpPr>
          <p:nvPr/>
        </p:nvSpPr>
        <p:spPr bwMode="auto">
          <a:xfrm>
            <a:off x="501360" y="6064210"/>
            <a:ext cx="1989968" cy="276999"/>
          </a:xfrm>
          <a:prstGeom prst="rect">
            <a:avLst/>
          </a:prstGeom>
          <a:noFill/>
          <a:ln w="9525">
            <a:noFill/>
            <a:miter lim="800000"/>
            <a:headEnd/>
            <a:tailEnd/>
          </a:ln>
        </p:spPr>
        <p:txBody>
          <a:bodyPr wrap="none" anchor="b">
            <a:prstTxWarp prst="textNoShape">
              <a:avLst/>
            </a:prstTxWarp>
            <a:spAutoFit/>
          </a:bodyPr>
          <a:lstStyle/>
          <a:p>
            <a:r>
              <a:rPr lang="en-US" sz="1200" b="1" i="0" dirty="0">
                <a:solidFill>
                  <a:schemeClr val="bg1">
                    <a:lumMod val="50000"/>
                  </a:schemeClr>
                </a:solidFill>
                <a:latin typeface="+mn-lt"/>
                <a:cs typeface="Arial"/>
              </a:rPr>
              <a:t>www.rockwellautomation.com</a:t>
            </a:r>
            <a:endParaRPr lang="en-US" sz="1333" b="1" i="0" dirty="0">
              <a:solidFill>
                <a:schemeClr val="bg1">
                  <a:lumMod val="50000"/>
                </a:schemeClr>
              </a:solidFill>
              <a:latin typeface="+mn-lt"/>
              <a:cs typeface="Arial"/>
            </a:endParaRPr>
          </a:p>
        </p:txBody>
      </p:sp>
      <p:pic>
        <p:nvPicPr>
          <p:cNvPr id="30" name="Picture 29" descr="Social_Media_Standard_70K_Nov16.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135" y="5579073"/>
            <a:ext cx="3421888" cy="633984"/>
          </a:xfrm>
          <a:prstGeom prst="rect">
            <a:avLst/>
          </a:prstGeom>
        </p:spPr>
      </p:pic>
      <p:grpSp>
        <p:nvGrpSpPr>
          <p:cNvPr id="31" name="Group 30"/>
          <p:cNvGrpSpPr/>
          <p:nvPr/>
        </p:nvGrpSpPr>
        <p:grpSpPr>
          <a:xfrm>
            <a:off x="10719004" y="442063"/>
            <a:ext cx="1041400" cy="1041400"/>
            <a:chOff x="8039253" y="331547"/>
            <a:chExt cx="781050" cy="781050"/>
          </a:xfrm>
        </p:grpSpPr>
        <p:sp>
          <p:nvSpPr>
            <p:cNvPr id="34" name="Rectangle 33"/>
            <p:cNvSpPr/>
            <p:nvPr/>
          </p:nvSpPr>
          <p:spPr bwMode="auto">
            <a:xfrm>
              <a:off x="8039253" y="331547"/>
              <a:ext cx="781050" cy="781050"/>
            </a:xfrm>
            <a:prstGeom prst="rect">
              <a:avLst/>
            </a:prstGeom>
            <a:gradFill flip="none" rotWithShape="1">
              <a:gsLst>
                <a:gs pos="25000">
                  <a:srgbClr val="E60F34"/>
                </a:gs>
                <a:gs pos="100000">
                  <a:srgbClr val="800000"/>
                </a:gs>
              </a:gsLst>
              <a:path path="circle">
                <a:fillToRect l="50000" t="50000" r="50000" b="50000"/>
              </a:path>
              <a:tileRect/>
            </a:gradFill>
            <a:ln>
              <a:headEnd/>
              <a:tailEnd/>
            </a:ln>
            <a:effectLst/>
            <a:scene3d>
              <a:camera prst="obliqueTopRigh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marL="0" marR="0" indent="0" algn="ctr" defTabSz="609585" rtl="0" eaLnBrk="0" fontAlgn="base" latinLnBrk="0" hangingPunct="0">
                <a:lnSpc>
                  <a:spcPct val="100000"/>
                </a:lnSpc>
                <a:spcBef>
                  <a:spcPct val="0"/>
                </a:spcBef>
                <a:spcAft>
                  <a:spcPct val="0"/>
                </a:spcAft>
                <a:buClrTx/>
                <a:buSzTx/>
                <a:buFontTx/>
                <a:buNone/>
                <a:tabLst/>
                <a:defRPr/>
              </a:pPr>
              <a:endParaRPr lang="en-US" sz="3200" kern="1200">
                <a:solidFill>
                  <a:schemeClr val="tx1"/>
                </a:solidFill>
                <a:latin typeface="Arial" charset="0"/>
                <a:ea typeface="+mn-ea"/>
                <a:cs typeface="+mn-cs"/>
              </a:endParaRPr>
            </a:p>
          </p:txBody>
        </p:sp>
        <p:pic>
          <p:nvPicPr>
            <p:cNvPr id="35" name="Picture 34" descr="LTS_WhiteTextFromRedBox.png"/>
            <p:cNvPicPr>
              <a:picLocks/>
            </p:cNvPicPr>
            <p:nvPr/>
          </p:nvPicPr>
          <p:blipFill>
            <a:blip r:embed="rId3"/>
            <a:stretch>
              <a:fillRect/>
            </a:stretch>
          </p:blipFill>
          <p:spPr>
            <a:xfrm>
              <a:off x="8140331" y="440292"/>
              <a:ext cx="591515" cy="575826"/>
            </a:xfrm>
            <a:prstGeom prst="rect">
              <a:avLst/>
            </a:prstGeom>
            <a:noFill/>
            <a:ln>
              <a:noFill/>
            </a:ln>
          </p:spPr>
        </p:pic>
      </p:grpSp>
      <p:pic>
        <p:nvPicPr>
          <p:cNvPr id="37" name="Picture 36" descr="RA_Brands_CoolGray.png"/>
          <p:cNvPicPr>
            <a:picLocks noChangeAspect="1"/>
          </p:cNvPicPr>
          <p:nvPr/>
        </p:nvPicPr>
        <p:blipFill>
          <a:blip r:embed="rId4"/>
          <a:stretch>
            <a:fillRect/>
          </a:stretch>
        </p:blipFill>
        <p:spPr>
          <a:xfrm>
            <a:off x="7394161" y="5858695"/>
            <a:ext cx="4376505" cy="419131"/>
          </a:xfrm>
          <a:prstGeom prst="rect">
            <a:avLst/>
          </a:prstGeom>
        </p:spPr>
      </p:pic>
      <p:sp>
        <p:nvSpPr>
          <p:cNvPr id="38" name="Right Triangle 37"/>
          <p:cNvSpPr/>
          <p:nvPr/>
        </p:nvSpPr>
        <p:spPr bwMode="auto">
          <a:xfrm rot="10800000">
            <a:off x="11291" y="6158543"/>
            <a:ext cx="80208" cy="78739"/>
          </a:xfrm>
          <a:prstGeom prst="rtTriangle">
            <a:avLst/>
          </a:prstGeom>
          <a:solidFill>
            <a:srgbClr val="3A0000"/>
          </a:solidFill>
          <a:ln w="9525" cap="flat" cmpd="sng" algn="ctr">
            <a:noFill/>
            <a:prstDash val="solid"/>
            <a:round/>
            <a:headEnd type="none" w="med" len="med"/>
            <a:tailEnd type="none" w="med" len="med"/>
          </a:ln>
          <a:effectLst/>
        </p:spPr>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39" name="Pentagon 38"/>
          <p:cNvSpPr/>
          <p:nvPr/>
        </p:nvSpPr>
        <p:spPr bwMode="auto">
          <a:xfrm>
            <a:off x="11291" y="5701343"/>
            <a:ext cx="496709" cy="457200"/>
          </a:xfrm>
          <a:prstGeom prst="homePlate">
            <a:avLst>
              <a:gd name="adj" fmla="val 26410"/>
            </a:avLst>
          </a:prstGeom>
          <a:gradFill>
            <a:gsLst>
              <a:gs pos="74000">
                <a:srgbClr val="E60A3D"/>
              </a:gs>
              <a:gs pos="0">
                <a:srgbClr val="800000"/>
              </a:gs>
            </a:gsLst>
            <a:lin ang="0" scaled="0"/>
          </a:gradFill>
          <a:ln>
            <a:headEnd type="none" w="med" len="med"/>
            <a:tailEnd type="none" w="med" len="med"/>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17" name="Rectangle 16"/>
          <p:cNvSpPr/>
          <p:nvPr/>
        </p:nvSpPr>
        <p:spPr bwMode="auto">
          <a:xfrm>
            <a:off x="88899" y="2819400"/>
            <a:ext cx="12001500" cy="914400"/>
          </a:xfrm>
          <a:prstGeom prst="rect">
            <a:avLst/>
          </a:prstGeom>
          <a:gradFill flip="none" rotWithShape="1">
            <a:gsLst>
              <a:gs pos="54000">
                <a:srgbClr val="FFFFFF"/>
              </a:gs>
              <a:gs pos="100000">
                <a:schemeClr val="bg1">
                  <a:alpha val="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spPr>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21" name="Rectangle 4"/>
          <p:cNvSpPr>
            <a:spLocks noGrp="1" noChangeArrowheads="1"/>
          </p:cNvSpPr>
          <p:nvPr>
            <p:ph type="ctrTitle" hasCustomPrompt="1"/>
          </p:nvPr>
        </p:nvSpPr>
        <p:spPr>
          <a:xfrm>
            <a:off x="474517" y="2922760"/>
            <a:ext cx="10464800" cy="707886"/>
          </a:xfrm>
        </p:spPr>
        <p:txBody>
          <a:bodyPr wrap="square" anchor="ctr">
            <a:spAutoFit/>
          </a:bodyPr>
          <a:lstStyle>
            <a:lvl1pPr marL="0">
              <a:lnSpc>
                <a:spcPct val="100000"/>
              </a:lnSpc>
              <a:spcBef>
                <a:spcPts val="3200"/>
              </a:spcBef>
              <a:spcAft>
                <a:spcPts val="4000"/>
              </a:spcAft>
              <a:defRPr sz="4000">
                <a:solidFill>
                  <a:schemeClr val="accent1"/>
                </a:solidFill>
              </a:defRPr>
            </a:lvl1pPr>
          </a:lstStyle>
          <a:p>
            <a:r>
              <a:rPr lang="en-US" dirty="0"/>
              <a:t>Click to Add Title</a:t>
            </a:r>
          </a:p>
        </p:txBody>
      </p:sp>
      <p:sp>
        <p:nvSpPr>
          <p:cNvPr id="22" name="Rectangle 21"/>
          <p:cNvSpPr>
            <a:spLocks noChangeArrowheads="1"/>
          </p:cNvSpPr>
          <p:nvPr/>
        </p:nvSpPr>
        <p:spPr bwMode="auto">
          <a:xfrm>
            <a:off x="6232822" y="6619879"/>
            <a:ext cx="5861641" cy="235898"/>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933" kern="0" spc="27" dirty="0">
                <a:solidFill>
                  <a:schemeClr val="bg2"/>
                </a:solidFill>
                <a:latin typeface="Arial" panose="020B0604020202020204" pitchFamily="34" charset="0"/>
                <a:ea typeface="Arial Unicode MS" charset="0"/>
                <a:cs typeface="Arial" panose="020B0604020202020204" pitchFamily="34" charset="0"/>
              </a:rPr>
              <a:t>Copyright © 2017 Rockwell Automation, Inc. All Rights Reserved.</a:t>
            </a:r>
            <a:r>
              <a:rPr lang="en-US" sz="933" kern="0" spc="27" baseline="0" dirty="0">
                <a:solidFill>
                  <a:schemeClr val="bg2"/>
                </a:solidFill>
                <a:latin typeface="Arial" panose="020B0604020202020204" pitchFamily="34" charset="0"/>
                <a:ea typeface="Arial Unicode MS" charset="0"/>
                <a:cs typeface="Arial" panose="020B0604020202020204" pitchFamily="34" charset="0"/>
              </a:rPr>
              <a:t>       </a:t>
            </a:r>
            <a:fld id="{C41E6217-FD4A-4698-ADE0-B72F602A1308}" type="slidenum">
              <a:rPr lang="en-US" sz="933" kern="0" spc="27" smtClean="0">
                <a:solidFill>
                  <a:schemeClr val="bg2"/>
                </a:solidFill>
                <a:latin typeface="Arial" panose="020B0604020202020204" pitchFamily="34" charset="0"/>
                <a:ea typeface="Arial Unicode MS" charset="0"/>
                <a:cs typeface="Arial" panose="020B0604020202020204" pitchFamily="34" charset="0"/>
              </a:rPr>
              <a:pPr algn="r" eaLnBrk="0" hangingPunct="0">
                <a:lnSpc>
                  <a:spcPct val="100000"/>
                </a:lnSpc>
                <a:defRPr/>
              </a:pPr>
              <a:t>‹#›</a:t>
            </a:fld>
            <a:endParaRPr lang="en-US" sz="933" kern="0" spc="27" dirty="0">
              <a:solidFill>
                <a:schemeClr val="bg2"/>
              </a:solidFill>
              <a:latin typeface="Arial" panose="020B0604020202020204" pitchFamily="34" charset="0"/>
              <a:ea typeface="Arial Unicode MS" charset="0"/>
              <a:cs typeface="Arial" panose="020B0604020202020204" pitchFamily="34" charset="0"/>
            </a:endParaRPr>
          </a:p>
        </p:txBody>
      </p:sp>
      <p:pic>
        <p:nvPicPr>
          <p:cNvPr id="23" name="Picture 22" descr="CompanyConfidential.png"/>
          <p:cNvPicPr>
            <a:picLocks/>
          </p:cNvPicPr>
          <p:nvPr/>
        </p:nvPicPr>
        <p:blipFill>
          <a:blip r:embed="rId5"/>
          <a:stretch>
            <a:fillRect/>
          </a:stretch>
        </p:blipFill>
        <p:spPr>
          <a:xfrm>
            <a:off x="345369" y="4631038"/>
            <a:ext cx="898336" cy="549391"/>
          </a:xfrm>
          <a:prstGeom prst="rect">
            <a:avLst/>
          </a:prstGeom>
        </p:spPr>
      </p:pic>
      <p:sp>
        <p:nvSpPr>
          <p:cNvPr id="25" name="Text Box 16"/>
          <p:cNvSpPr txBox="1">
            <a:spLocks noChangeArrowheads="1"/>
          </p:cNvSpPr>
          <p:nvPr/>
        </p:nvSpPr>
        <p:spPr bwMode="auto">
          <a:xfrm>
            <a:off x="1084288" y="4588202"/>
            <a:ext cx="4673600" cy="630942"/>
          </a:xfrm>
          <a:prstGeom prst="rect">
            <a:avLst/>
          </a:prstGeom>
          <a:noFill/>
          <a:ln w="9525">
            <a:noFill/>
            <a:miter lim="800000"/>
            <a:headEnd/>
            <a:tailEnd/>
          </a:ln>
        </p:spPr>
        <p:txBody>
          <a:bodyPr wrap="square" anchor="b">
            <a:prstTxWarp prst="textNoShape">
              <a:avLst/>
            </a:prstTxWarp>
            <a:spAutoFit/>
          </a:bodyPr>
          <a:lstStyle>
            <a:defPPr>
              <a:defRPr lang="en-US"/>
            </a:defPPr>
            <a:lvl1pPr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1pPr>
            <a:lvl2pPr marL="4572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2pPr>
            <a:lvl3pPr marL="9144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3pPr>
            <a:lvl4pPr marL="13716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4pPr>
            <a:lvl5pPr marL="18288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5pPr>
            <a:lvl6pPr marL="2286000" algn="l" defTabSz="457200" rtl="0" eaLnBrk="1" latinLnBrk="0" hangingPunct="1">
              <a:defRPr sz="3200" kern="1200">
                <a:solidFill>
                  <a:srgbClr val="CC0000"/>
                </a:solidFill>
                <a:latin typeface="Arial Narrow" charset="0"/>
                <a:ea typeface="ＭＳ Ｐゴシック" charset="-128"/>
                <a:cs typeface="ＭＳ Ｐゴシック" charset="-128"/>
              </a:defRPr>
            </a:lvl6pPr>
            <a:lvl7pPr marL="2743200" algn="l" defTabSz="457200" rtl="0" eaLnBrk="1" latinLnBrk="0" hangingPunct="1">
              <a:defRPr sz="3200" kern="1200">
                <a:solidFill>
                  <a:srgbClr val="CC0000"/>
                </a:solidFill>
                <a:latin typeface="Arial Narrow" charset="0"/>
                <a:ea typeface="ＭＳ Ｐゴシック" charset="-128"/>
                <a:cs typeface="ＭＳ Ｐゴシック" charset="-128"/>
              </a:defRPr>
            </a:lvl7pPr>
            <a:lvl8pPr marL="3200400" algn="l" defTabSz="457200" rtl="0" eaLnBrk="1" latinLnBrk="0" hangingPunct="1">
              <a:defRPr sz="3200" kern="1200">
                <a:solidFill>
                  <a:srgbClr val="CC0000"/>
                </a:solidFill>
                <a:latin typeface="Arial Narrow" charset="0"/>
                <a:ea typeface="ＭＳ Ｐゴシック" charset="-128"/>
                <a:cs typeface="ＭＳ Ｐゴシック" charset="-128"/>
              </a:defRPr>
            </a:lvl8pPr>
            <a:lvl9pPr marL="3657600" algn="l" defTabSz="457200" rtl="0" eaLnBrk="1" latinLnBrk="0" hangingPunct="1">
              <a:defRPr sz="3200" kern="1200">
                <a:solidFill>
                  <a:srgbClr val="CC0000"/>
                </a:solidFill>
                <a:latin typeface="Arial Narrow" charset="0"/>
                <a:ea typeface="ＭＳ Ｐゴシック" charset="-128"/>
                <a:cs typeface="ＭＳ Ｐゴシック" charset="-128"/>
              </a:defRPr>
            </a:lvl9pPr>
          </a:lstStyle>
          <a:p>
            <a:pPr defTabSz="1219170">
              <a:lnSpc>
                <a:spcPts val="2107"/>
              </a:lnSpc>
              <a:defRPr/>
            </a:pPr>
            <a:r>
              <a:rPr lang="en-US" sz="1867" b="1" cap="all" dirty="0">
                <a:solidFill>
                  <a:schemeClr val="bg1">
                    <a:lumMod val="50000"/>
                  </a:schemeClr>
                </a:solidFill>
              </a:rPr>
              <a:t>Company Confidential </a:t>
            </a:r>
            <a:br>
              <a:rPr lang="en-US" sz="1867" b="1" cap="all" dirty="0">
                <a:solidFill>
                  <a:schemeClr val="bg1">
                    <a:lumMod val="50000"/>
                  </a:schemeClr>
                </a:solidFill>
              </a:rPr>
            </a:br>
            <a:r>
              <a:rPr lang="en-US" sz="1600" b="1" dirty="0">
                <a:solidFill>
                  <a:schemeClr val="bg1">
                    <a:lumMod val="50000"/>
                  </a:schemeClr>
                </a:solidFill>
              </a:rPr>
              <a:t>Unauthorized Use and Disclosure Prohibited</a:t>
            </a:r>
          </a:p>
        </p:txBody>
      </p:sp>
    </p:spTree>
    <p:extLst>
      <p:ext uri="{BB962C8B-B14F-4D97-AF65-F5344CB8AC3E}">
        <p14:creationId xmlns:p14="http://schemas.microsoft.com/office/powerpoint/2010/main" val="2103937028"/>
      </p:ext>
    </p:extLst>
  </p:cSld>
  <p:clrMapOvr>
    <a:overrideClrMapping bg1="lt1" tx1="dk1" bg2="lt2" tx2="dk2" accent1="accent1" accent2="accent2" accent3="accent3" accent4="accent4" accent5="accent5" accent6="accent6" hlink="hlink" folHlink="folHlink"/>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Ending Slide - Title Only_GPS">
    <p:bg>
      <p:bgPr>
        <a:solidFill>
          <a:schemeClr val="bg1">
            <a:lumMod val="85000"/>
          </a:schemeClr>
        </a:solidFill>
        <a:effectLst/>
      </p:bgPr>
    </p:bg>
    <p:spTree>
      <p:nvGrpSpPr>
        <p:cNvPr id="1" name=""/>
        <p:cNvGrpSpPr/>
        <p:nvPr/>
      </p:nvGrpSpPr>
      <p:grpSpPr>
        <a:xfrm>
          <a:off x="0" y="0"/>
          <a:ext cx="0" cy="0"/>
          <a:chOff x="0" y="0"/>
          <a:chExt cx="0" cy="0"/>
        </a:xfrm>
      </p:grpSpPr>
      <p:sp>
        <p:nvSpPr>
          <p:cNvPr id="19" name="Rectangle 30"/>
          <p:cNvSpPr>
            <a:spLocks noChangeArrowheads="1"/>
          </p:cNvSpPr>
          <p:nvPr/>
        </p:nvSpPr>
        <p:spPr bwMode="auto">
          <a:xfrm>
            <a:off x="92546" y="85347"/>
            <a:ext cx="11997855" cy="6514109"/>
          </a:xfrm>
          <a:prstGeom prst="rect">
            <a:avLst/>
          </a:prstGeom>
          <a:solidFill>
            <a:schemeClr val="bg2">
              <a:lumMod val="50000"/>
            </a:schemeClr>
          </a:solidFill>
          <a:ln>
            <a:headEnd/>
            <a:tailEnd/>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eaLnBrk="0" hangingPunct="0">
              <a:lnSpc>
                <a:spcPct val="100000"/>
              </a:lnSpc>
              <a:defRPr/>
            </a:pPr>
            <a:endParaRPr lang="en-US" sz="3200">
              <a:solidFill>
                <a:schemeClr val="tx1"/>
              </a:solidFill>
              <a:latin typeface="Arial" charset="0"/>
            </a:endParaRPr>
          </a:p>
        </p:txBody>
      </p:sp>
      <p:sp>
        <p:nvSpPr>
          <p:cNvPr id="29" name="Text Box 16"/>
          <p:cNvSpPr txBox="1">
            <a:spLocks noChangeArrowheads="1"/>
          </p:cNvSpPr>
          <p:nvPr/>
        </p:nvSpPr>
        <p:spPr bwMode="auto">
          <a:xfrm>
            <a:off x="501360" y="6064210"/>
            <a:ext cx="1989968" cy="276999"/>
          </a:xfrm>
          <a:prstGeom prst="rect">
            <a:avLst/>
          </a:prstGeom>
          <a:noFill/>
          <a:ln w="9525">
            <a:noFill/>
            <a:miter lim="800000"/>
            <a:headEnd/>
            <a:tailEnd/>
          </a:ln>
        </p:spPr>
        <p:txBody>
          <a:bodyPr wrap="none" anchor="b">
            <a:prstTxWarp prst="textNoShape">
              <a:avLst/>
            </a:prstTxWarp>
            <a:spAutoFit/>
          </a:bodyPr>
          <a:lstStyle/>
          <a:p>
            <a:r>
              <a:rPr lang="en-US" sz="1200" b="1" i="0" dirty="0">
                <a:solidFill>
                  <a:schemeClr val="bg1">
                    <a:lumMod val="50000"/>
                  </a:schemeClr>
                </a:solidFill>
                <a:latin typeface="+mn-lt"/>
                <a:cs typeface="Arial"/>
              </a:rPr>
              <a:t>www.rockwellautomation.com</a:t>
            </a:r>
            <a:endParaRPr lang="en-US" sz="1333" b="1" i="0" dirty="0">
              <a:solidFill>
                <a:schemeClr val="bg1">
                  <a:lumMod val="50000"/>
                </a:schemeClr>
              </a:solidFill>
              <a:latin typeface="+mn-lt"/>
              <a:cs typeface="Arial"/>
            </a:endParaRPr>
          </a:p>
        </p:txBody>
      </p:sp>
      <p:pic>
        <p:nvPicPr>
          <p:cNvPr id="30" name="Picture 29" descr="Social_Media_Standard_70K_Nov16.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135" y="5579073"/>
            <a:ext cx="3421888" cy="633984"/>
          </a:xfrm>
          <a:prstGeom prst="rect">
            <a:avLst/>
          </a:prstGeom>
        </p:spPr>
      </p:pic>
      <p:grpSp>
        <p:nvGrpSpPr>
          <p:cNvPr id="31" name="Group 30"/>
          <p:cNvGrpSpPr/>
          <p:nvPr/>
        </p:nvGrpSpPr>
        <p:grpSpPr>
          <a:xfrm>
            <a:off x="10719004" y="442063"/>
            <a:ext cx="1041400" cy="1041400"/>
            <a:chOff x="8039253" y="331547"/>
            <a:chExt cx="781050" cy="781050"/>
          </a:xfrm>
        </p:grpSpPr>
        <p:sp>
          <p:nvSpPr>
            <p:cNvPr id="34" name="Rectangle 33"/>
            <p:cNvSpPr/>
            <p:nvPr/>
          </p:nvSpPr>
          <p:spPr bwMode="auto">
            <a:xfrm>
              <a:off x="8039253" y="331547"/>
              <a:ext cx="781050" cy="781050"/>
            </a:xfrm>
            <a:prstGeom prst="rect">
              <a:avLst/>
            </a:prstGeom>
            <a:gradFill flip="none" rotWithShape="1">
              <a:gsLst>
                <a:gs pos="25000">
                  <a:srgbClr val="E60F34"/>
                </a:gs>
                <a:gs pos="100000">
                  <a:srgbClr val="800000"/>
                </a:gs>
              </a:gsLst>
              <a:path path="circle">
                <a:fillToRect l="50000" t="50000" r="50000" b="50000"/>
              </a:path>
              <a:tileRect/>
            </a:gradFill>
            <a:ln>
              <a:headEnd/>
              <a:tailEnd/>
            </a:ln>
            <a:effectLst/>
            <a:scene3d>
              <a:camera prst="obliqueTopRigh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marL="0" marR="0" indent="0" algn="ctr" defTabSz="609585" rtl="0" eaLnBrk="0" fontAlgn="base" latinLnBrk="0" hangingPunct="0">
                <a:lnSpc>
                  <a:spcPct val="100000"/>
                </a:lnSpc>
                <a:spcBef>
                  <a:spcPct val="0"/>
                </a:spcBef>
                <a:spcAft>
                  <a:spcPct val="0"/>
                </a:spcAft>
                <a:buClrTx/>
                <a:buSzTx/>
                <a:buFontTx/>
                <a:buNone/>
                <a:tabLst/>
                <a:defRPr/>
              </a:pPr>
              <a:endParaRPr lang="en-US" sz="3200" kern="1200">
                <a:solidFill>
                  <a:schemeClr val="tx1"/>
                </a:solidFill>
                <a:latin typeface="Arial" charset="0"/>
                <a:ea typeface="+mn-ea"/>
                <a:cs typeface="+mn-cs"/>
              </a:endParaRPr>
            </a:p>
          </p:txBody>
        </p:sp>
        <p:pic>
          <p:nvPicPr>
            <p:cNvPr id="35" name="Picture 34" descr="LTS_WhiteTextFromRedBox.png"/>
            <p:cNvPicPr>
              <a:picLocks/>
            </p:cNvPicPr>
            <p:nvPr/>
          </p:nvPicPr>
          <p:blipFill>
            <a:blip r:embed="rId3"/>
            <a:stretch>
              <a:fillRect/>
            </a:stretch>
          </p:blipFill>
          <p:spPr>
            <a:xfrm>
              <a:off x="8140331" y="440292"/>
              <a:ext cx="591515" cy="575826"/>
            </a:xfrm>
            <a:prstGeom prst="rect">
              <a:avLst/>
            </a:prstGeom>
            <a:noFill/>
            <a:ln>
              <a:noFill/>
            </a:ln>
          </p:spPr>
        </p:pic>
      </p:grpSp>
      <p:pic>
        <p:nvPicPr>
          <p:cNvPr id="37" name="Picture 36" descr="RA_Brands_CoolGray.png"/>
          <p:cNvPicPr>
            <a:picLocks noChangeAspect="1"/>
          </p:cNvPicPr>
          <p:nvPr/>
        </p:nvPicPr>
        <p:blipFill>
          <a:blip r:embed="rId4"/>
          <a:stretch>
            <a:fillRect/>
          </a:stretch>
        </p:blipFill>
        <p:spPr>
          <a:xfrm>
            <a:off x="7394161" y="5858695"/>
            <a:ext cx="4376505" cy="419131"/>
          </a:xfrm>
          <a:prstGeom prst="rect">
            <a:avLst/>
          </a:prstGeom>
        </p:spPr>
      </p:pic>
      <p:sp>
        <p:nvSpPr>
          <p:cNvPr id="38" name="Right Triangle 37"/>
          <p:cNvSpPr/>
          <p:nvPr/>
        </p:nvSpPr>
        <p:spPr bwMode="auto">
          <a:xfrm rot="10800000">
            <a:off x="11291" y="6158543"/>
            <a:ext cx="80208" cy="78739"/>
          </a:xfrm>
          <a:prstGeom prst="rtTriangle">
            <a:avLst/>
          </a:prstGeom>
          <a:solidFill>
            <a:srgbClr val="3A0000"/>
          </a:solidFill>
          <a:ln w="9525" cap="flat" cmpd="sng" algn="ctr">
            <a:noFill/>
            <a:prstDash val="solid"/>
            <a:round/>
            <a:headEnd type="none" w="med" len="med"/>
            <a:tailEnd type="none" w="med" len="med"/>
          </a:ln>
          <a:effectLst/>
        </p:spPr>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39" name="Pentagon 38"/>
          <p:cNvSpPr/>
          <p:nvPr/>
        </p:nvSpPr>
        <p:spPr bwMode="auto">
          <a:xfrm>
            <a:off x="11291" y="5701343"/>
            <a:ext cx="496709" cy="457200"/>
          </a:xfrm>
          <a:prstGeom prst="homePlate">
            <a:avLst>
              <a:gd name="adj" fmla="val 26410"/>
            </a:avLst>
          </a:prstGeom>
          <a:gradFill>
            <a:gsLst>
              <a:gs pos="74000">
                <a:srgbClr val="E60A3D"/>
              </a:gs>
              <a:gs pos="0">
                <a:srgbClr val="800000"/>
              </a:gs>
            </a:gsLst>
            <a:lin ang="0" scaled="0"/>
          </a:gradFill>
          <a:ln>
            <a:headEnd type="none" w="med" len="med"/>
            <a:tailEnd type="none" w="med" len="med"/>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17" name="Rectangle 16"/>
          <p:cNvSpPr/>
          <p:nvPr/>
        </p:nvSpPr>
        <p:spPr bwMode="auto">
          <a:xfrm>
            <a:off x="88899" y="2819400"/>
            <a:ext cx="12001500" cy="914400"/>
          </a:xfrm>
          <a:prstGeom prst="rect">
            <a:avLst/>
          </a:prstGeom>
          <a:gradFill flip="none" rotWithShape="1">
            <a:gsLst>
              <a:gs pos="54000">
                <a:srgbClr val="FFFFFF"/>
              </a:gs>
              <a:gs pos="100000">
                <a:schemeClr val="bg1">
                  <a:alpha val="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spPr>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21" name="Rectangle 4"/>
          <p:cNvSpPr>
            <a:spLocks noGrp="1" noChangeArrowheads="1"/>
          </p:cNvSpPr>
          <p:nvPr>
            <p:ph type="ctrTitle" hasCustomPrompt="1"/>
          </p:nvPr>
        </p:nvSpPr>
        <p:spPr>
          <a:xfrm>
            <a:off x="474517" y="2922760"/>
            <a:ext cx="10464800" cy="707886"/>
          </a:xfrm>
        </p:spPr>
        <p:txBody>
          <a:bodyPr wrap="square" anchor="ctr">
            <a:spAutoFit/>
          </a:bodyPr>
          <a:lstStyle>
            <a:lvl1pPr marL="0">
              <a:lnSpc>
                <a:spcPct val="100000"/>
              </a:lnSpc>
              <a:spcBef>
                <a:spcPts val="3200"/>
              </a:spcBef>
              <a:spcAft>
                <a:spcPts val="4000"/>
              </a:spcAft>
              <a:defRPr sz="4000">
                <a:solidFill>
                  <a:schemeClr val="accent1"/>
                </a:solidFill>
              </a:defRPr>
            </a:lvl1pPr>
          </a:lstStyle>
          <a:p>
            <a:r>
              <a:rPr lang="en-US" dirty="0"/>
              <a:t>Click to Add Title</a:t>
            </a:r>
          </a:p>
        </p:txBody>
      </p:sp>
      <p:pic>
        <p:nvPicPr>
          <p:cNvPr id="16" name="Picture 15"/>
          <p:cNvPicPr>
            <a:picLocks/>
          </p:cNvPicPr>
          <p:nvPr/>
        </p:nvPicPr>
        <p:blipFill>
          <a:blip r:embed="rId5">
            <a:extLst>
              <a:ext uri="{28A0092B-C50C-407E-A947-70E740481C1C}">
                <a14:useLocalDpi xmlns:a14="http://schemas.microsoft.com/office/drawing/2010/main" val="0"/>
              </a:ext>
            </a:extLst>
          </a:blip>
          <a:stretch>
            <a:fillRect/>
          </a:stretch>
        </p:blipFill>
        <p:spPr>
          <a:xfrm>
            <a:off x="1016003" y="304800"/>
            <a:ext cx="1848997" cy="1651125"/>
          </a:xfrm>
          <a:prstGeom prst="rect">
            <a:avLst/>
          </a:prstGeom>
        </p:spPr>
      </p:pic>
      <p:sp>
        <p:nvSpPr>
          <p:cNvPr id="23" name="Rectangle 22"/>
          <p:cNvSpPr>
            <a:spLocks noChangeArrowheads="1"/>
          </p:cNvSpPr>
          <p:nvPr/>
        </p:nvSpPr>
        <p:spPr bwMode="auto">
          <a:xfrm>
            <a:off x="6232822" y="6619879"/>
            <a:ext cx="5861641" cy="235898"/>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933" kern="0" spc="27" dirty="0">
                <a:solidFill>
                  <a:schemeClr val="bg2"/>
                </a:solidFill>
                <a:latin typeface="Arial" panose="020B0604020202020204" pitchFamily="34" charset="0"/>
                <a:ea typeface="Arial Unicode MS" charset="0"/>
                <a:cs typeface="Arial" panose="020B0604020202020204" pitchFamily="34" charset="0"/>
              </a:rPr>
              <a:t>Copyright © 2017 Rockwell Automation, Inc. All Rights Reserved.</a:t>
            </a:r>
            <a:r>
              <a:rPr lang="en-US" sz="933" kern="0" spc="27" baseline="0" dirty="0">
                <a:solidFill>
                  <a:schemeClr val="bg2"/>
                </a:solidFill>
                <a:latin typeface="Arial" panose="020B0604020202020204" pitchFamily="34" charset="0"/>
                <a:ea typeface="Arial Unicode MS" charset="0"/>
                <a:cs typeface="Arial" panose="020B0604020202020204" pitchFamily="34" charset="0"/>
              </a:rPr>
              <a:t>       </a:t>
            </a:r>
            <a:fld id="{C41E6217-FD4A-4698-ADE0-B72F602A1308}" type="slidenum">
              <a:rPr lang="en-US" sz="933" kern="0" spc="27" smtClean="0">
                <a:solidFill>
                  <a:schemeClr val="bg2"/>
                </a:solidFill>
                <a:latin typeface="Arial" panose="020B0604020202020204" pitchFamily="34" charset="0"/>
                <a:ea typeface="Arial Unicode MS" charset="0"/>
                <a:cs typeface="Arial" panose="020B0604020202020204" pitchFamily="34" charset="0"/>
              </a:rPr>
              <a:pPr algn="r" eaLnBrk="0" hangingPunct="0">
                <a:lnSpc>
                  <a:spcPct val="100000"/>
                </a:lnSpc>
                <a:defRPr/>
              </a:pPr>
              <a:t>‹#›</a:t>
            </a:fld>
            <a:endParaRPr lang="en-US" sz="933" kern="0" spc="27" dirty="0">
              <a:solidFill>
                <a:schemeClr val="bg2"/>
              </a:solidFill>
              <a:latin typeface="Arial" panose="020B0604020202020204" pitchFamily="34" charset="0"/>
              <a:ea typeface="Arial Unicode MS" charset="0"/>
              <a:cs typeface="Arial" panose="020B0604020202020204" pitchFamily="34" charset="0"/>
            </a:endParaRPr>
          </a:p>
        </p:txBody>
      </p:sp>
      <p:pic>
        <p:nvPicPr>
          <p:cNvPr id="24" name="Picture 23" descr="CompanyConfidential.png"/>
          <p:cNvPicPr>
            <a:picLocks/>
          </p:cNvPicPr>
          <p:nvPr/>
        </p:nvPicPr>
        <p:blipFill>
          <a:blip r:embed="rId6"/>
          <a:stretch>
            <a:fillRect/>
          </a:stretch>
        </p:blipFill>
        <p:spPr>
          <a:xfrm>
            <a:off x="345369" y="4631038"/>
            <a:ext cx="898336" cy="549391"/>
          </a:xfrm>
          <a:prstGeom prst="rect">
            <a:avLst/>
          </a:prstGeom>
        </p:spPr>
      </p:pic>
      <p:sp>
        <p:nvSpPr>
          <p:cNvPr id="26" name="Text Box 16"/>
          <p:cNvSpPr txBox="1">
            <a:spLocks noChangeArrowheads="1"/>
          </p:cNvSpPr>
          <p:nvPr/>
        </p:nvSpPr>
        <p:spPr bwMode="auto">
          <a:xfrm>
            <a:off x="1084288" y="4588202"/>
            <a:ext cx="4673600" cy="630942"/>
          </a:xfrm>
          <a:prstGeom prst="rect">
            <a:avLst/>
          </a:prstGeom>
          <a:noFill/>
          <a:ln w="9525">
            <a:noFill/>
            <a:miter lim="800000"/>
            <a:headEnd/>
            <a:tailEnd/>
          </a:ln>
        </p:spPr>
        <p:txBody>
          <a:bodyPr wrap="square" anchor="b">
            <a:prstTxWarp prst="textNoShape">
              <a:avLst/>
            </a:prstTxWarp>
            <a:spAutoFit/>
          </a:bodyPr>
          <a:lstStyle>
            <a:defPPr>
              <a:defRPr lang="en-US"/>
            </a:defPPr>
            <a:lvl1pPr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1pPr>
            <a:lvl2pPr marL="4572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2pPr>
            <a:lvl3pPr marL="9144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3pPr>
            <a:lvl4pPr marL="13716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4pPr>
            <a:lvl5pPr marL="18288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5pPr>
            <a:lvl6pPr marL="2286000" algn="l" defTabSz="457200" rtl="0" eaLnBrk="1" latinLnBrk="0" hangingPunct="1">
              <a:defRPr sz="3200" kern="1200">
                <a:solidFill>
                  <a:srgbClr val="CC0000"/>
                </a:solidFill>
                <a:latin typeface="Arial Narrow" charset="0"/>
                <a:ea typeface="ＭＳ Ｐゴシック" charset="-128"/>
                <a:cs typeface="ＭＳ Ｐゴシック" charset="-128"/>
              </a:defRPr>
            </a:lvl6pPr>
            <a:lvl7pPr marL="2743200" algn="l" defTabSz="457200" rtl="0" eaLnBrk="1" latinLnBrk="0" hangingPunct="1">
              <a:defRPr sz="3200" kern="1200">
                <a:solidFill>
                  <a:srgbClr val="CC0000"/>
                </a:solidFill>
                <a:latin typeface="Arial Narrow" charset="0"/>
                <a:ea typeface="ＭＳ Ｐゴシック" charset="-128"/>
                <a:cs typeface="ＭＳ Ｐゴシック" charset="-128"/>
              </a:defRPr>
            </a:lvl7pPr>
            <a:lvl8pPr marL="3200400" algn="l" defTabSz="457200" rtl="0" eaLnBrk="1" latinLnBrk="0" hangingPunct="1">
              <a:defRPr sz="3200" kern="1200">
                <a:solidFill>
                  <a:srgbClr val="CC0000"/>
                </a:solidFill>
                <a:latin typeface="Arial Narrow" charset="0"/>
                <a:ea typeface="ＭＳ Ｐゴシック" charset="-128"/>
                <a:cs typeface="ＭＳ Ｐゴシック" charset="-128"/>
              </a:defRPr>
            </a:lvl8pPr>
            <a:lvl9pPr marL="3657600" algn="l" defTabSz="457200" rtl="0" eaLnBrk="1" latinLnBrk="0" hangingPunct="1">
              <a:defRPr sz="3200" kern="1200">
                <a:solidFill>
                  <a:srgbClr val="CC0000"/>
                </a:solidFill>
                <a:latin typeface="Arial Narrow" charset="0"/>
                <a:ea typeface="ＭＳ Ｐゴシック" charset="-128"/>
                <a:cs typeface="ＭＳ Ｐゴシック" charset="-128"/>
              </a:defRPr>
            </a:lvl9pPr>
          </a:lstStyle>
          <a:p>
            <a:pPr defTabSz="1219170">
              <a:lnSpc>
                <a:spcPts val="2107"/>
              </a:lnSpc>
              <a:defRPr/>
            </a:pPr>
            <a:r>
              <a:rPr lang="en-US" sz="1867" b="1" cap="all" dirty="0">
                <a:solidFill>
                  <a:schemeClr val="bg1">
                    <a:lumMod val="50000"/>
                  </a:schemeClr>
                </a:solidFill>
              </a:rPr>
              <a:t>Company Confidential </a:t>
            </a:r>
            <a:br>
              <a:rPr lang="en-US" sz="1867" b="1" cap="all" dirty="0">
                <a:solidFill>
                  <a:schemeClr val="bg1">
                    <a:lumMod val="50000"/>
                  </a:schemeClr>
                </a:solidFill>
              </a:rPr>
            </a:br>
            <a:r>
              <a:rPr lang="en-US" sz="1600" b="1" dirty="0">
                <a:solidFill>
                  <a:schemeClr val="bg1">
                    <a:lumMod val="50000"/>
                  </a:schemeClr>
                </a:solidFill>
              </a:rPr>
              <a:t>Unauthorized Use and Disclosure Prohibited</a:t>
            </a:r>
          </a:p>
        </p:txBody>
      </p:sp>
    </p:spTree>
    <p:extLst>
      <p:ext uri="{BB962C8B-B14F-4D97-AF65-F5344CB8AC3E}">
        <p14:creationId xmlns:p14="http://schemas.microsoft.com/office/powerpoint/2010/main" val="4034738853"/>
      </p:ext>
    </p:extLst>
  </p:cSld>
  <p:clrMapOvr>
    <a:overrideClrMapping bg1="lt1" tx1="dk1" bg2="lt2" tx2="dk2" accent1="accent1" accent2="accent2" accent3="accent3" accent4="accent4" accent5="accent5" accent6="accent6" hlink="hlink" folHlink="folHlink"/>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Ending Slide - Title &amp; Sub-title">
    <p:bg>
      <p:bgPr>
        <a:solidFill>
          <a:schemeClr val="bg1">
            <a:lumMod val="85000"/>
          </a:schemeClr>
        </a:solidFill>
        <a:effectLst/>
      </p:bgPr>
    </p:bg>
    <p:spTree>
      <p:nvGrpSpPr>
        <p:cNvPr id="1" name=""/>
        <p:cNvGrpSpPr/>
        <p:nvPr/>
      </p:nvGrpSpPr>
      <p:grpSpPr>
        <a:xfrm>
          <a:off x="0" y="0"/>
          <a:ext cx="0" cy="0"/>
          <a:chOff x="0" y="0"/>
          <a:chExt cx="0" cy="0"/>
        </a:xfrm>
      </p:grpSpPr>
      <p:sp>
        <p:nvSpPr>
          <p:cNvPr id="19" name="Rectangle 30"/>
          <p:cNvSpPr>
            <a:spLocks noChangeArrowheads="1"/>
          </p:cNvSpPr>
          <p:nvPr/>
        </p:nvSpPr>
        <p:spPr bwMode="auto">
          <a:xfrm>
            <a:off x="92546" y="85347"/>
            <a:ext cx="11997855" cy="6514109"/>
          </a:xfrm>
          <a:prstGeom prst="rect">
            <a:avLst/>
          </a:prstGeom>
          <a:solidFill>
            <a:schemeClr val="bg2">
              <a:lumMod val="50000"/>
            </a:schemeClr>
          </a:solidFill>
          <a:ln>
            <a:headEnd/>
            <a:tailEnd/>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eaLnBrk="0" hangingPunct="0">
              <a:lnSpc>
                <a:spcPct val="100000"/>
              </a:lnSpc>
              <a:defRPr/>
            </a:pPr>
            <a:endParaRPr lang="en-US" sz="3200">
              <a:solidFill>
                <a:schemeClr val="tx1"/>
              </a:solidFill>
              <a:latin typeface="Arial" charset="0"/>
            </a:endParaRPr>
          </a:p>
        </p:txBody>
      </p:sp>
      <p:sp>
        <p:nvSpPr>
          <p:cNvPr id="29" name="Rectangle 28"/>
          <p:cNvSpPr/>
          <p:nvPr/>
        </p:nvSpPr>
        <p:spPr bwMode="auto">
          <a:xfrm>
            <a:off x="88899" y="2371431"/>
            <a:ext cx="12001500" cy="1379300"/>
          </a:xfrm>
          <a:prstGeom prst="rect">
            <a:avLst/>
          </a:prstGeom>
          <a:gradFill flip="none" rotWithShape="1">
            <a:gsLst>
              <a:gs pos="54000">
                <a:srgbClr val="FFFFFF"/>
              </a:gs>
              <a:gs pos="100000">
                <a:schemeClr val="bg1">
                  <a:alpha val="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spPr>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23" name="Text Box 16"/>
          <p:cNvSpPr txBox="1">
            <a:spLocks noChangeArrowheads="1"/>
          </p:cNvSpPr>
          <p:nvPr/>
        </p:nvSpPr>
        <p:spPr bwMode="auto">
          <a:xfrm>
            <a:off x="501360" y="6064210"/>
            <a:ext cx="1989968" cy="276999"/>
          </a:xfrm>
          <a:prstGeom prst="rect">
            <a:avLst/>
          </a:prstGeom>
          <a:noFill/>
          <a:ln w="9525">
            <a:noFill/>
            <a:miter lim="800000"/>
            <a:headEnd/>
            <a:tailEnd/>
          </a:ln>
        </p:spPr>
        <p:txBody>
          <a:bodyPr wrap="none" anchor="b">
            <a:prstTxWarp prst="textNoShape">
              <a:avLst/>
            </a:prstTxWarp>
            <a:spAutoFit/>
          </a:bodyPr>
          <a:lstStyle/>
          <a:p>
            <a:r>
              <a:rPr lang="en-US" sz="1200" b="1" i="0" dirty="0">
                <a:solidFill>
                  <a:schemeClr val="bg1">
                    <a:lumMod val="50000"/>
                  </a:schemeClr>
                </a:solidFill>
                <a:latin typeface="+mn-lt"/>
                <a:cs typeface="Arial"/>
              </a:rPr>
              <a:t>www.rockwellautomation.com</a:t>
            </a:r>
            <a:endParaRPr lang="en-US" sz="1333" b="1" i="0" dirty="0">
              <a:solidFill>
                <a:schemeClr val="bg1">
                  <a:lumMod val="50000"/>
                </a:schemeClr>
              </a:solidFill>
              <a:latin typeface="+mn-lt"/>
              <a:cs typeface="Arial"/>
            </a:endParaRPr>
          </a:p>
        </p:txBody>
      </p:sp>
      <p:pic>
        <p:nvPicPr>
          <p:cNvPr id="32" name="Picture 31" descr="Social_Media_Standard_70K_Nov16.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135" y="5579073"/>
            <a:ext cx="3421888" cy="633984"/>
          </a:xfrm>
          <a:prstGeom prst="rect">
            <a:avLst/>
          </a:prstGeom>
        </p:spPr>
      </p:pic>
      <p:grpSp>
        <p:nvGrpSpPr>
          <p:cNvPr id="33" name="Group 32"/>
          <p:cNvGrpSpPr/>
          <p:nvPr/>
        </p:nvGrpSpPr>
        <p:grpSpPr>
          <a:xfrm>
            <a:off x="10719004" y="442063"/>
            <a:ext cx="1041400" cy="1041400"/>
            <a:chOff x="8039253" y="331547"/>
            <a:chExt cx="781050" cy="781050"/>
          </a:xfrm>
        </p:grpSpPr>
        <p:sp>
          <p:nvSpPr>
            <p:cNvPr id="35" name="Rectangle 34"/>
            <p:cNvSpPr/>
            <p:nvPr/>
          </p:nvSpPr>
          <p:spPr bwMode="auto">
            <a:xfrm>
              <a:off x="8039253" y="331547"/>
              <a:ext cx="781050" cy="781050"/>
            </a:xfrm>
            <a:prstGeom prst="rect">
              <a:avLst/>
            </a:prstGeom>
            <a:gradFill flip="none" rotWithShape="1">
              <a:gsLst>
                <a:gs pos="25000">
                  <a:srgbClr val="E60F34"/>
                </a:gs>
                <a:gs pos="100000">
                  <a:srgbClr val="800000"/>
                </a:gs>
              </a:gsLst>
              <a:path path="circle">
                <a:fillToRect l="50000" t="50000" r="50000" b="50000"/>
              </a:path>
              <a:tileRect/>
            </a:gradFill>
            <a:ln>
              <a:headEnd/>
              <a:tailEnd/>
            </a:ln>
            <a:effectLst/>
            <a:scene3d>
              <a:camera prst="obliqueTopRigh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marL="0" marR="0" indent="0" algn="ctr" defTabSz="609585" rtl="0" eaLnBrk="0" fontAlgn="base" latinLnBrk="0" hangingPunct="0">
                <a:lnSpc>
                  <a:spcPct val="100000"/>
                </a:lnSpc>
                <a:spcBef>
                  <a:spcPct val="0"/>
                </a:spcBef>
                <a:spcAft>
                  <a:spcPct val="0"/>
                </a:spcAft>
                <a:buClrTx/>
                <a:buSzTx/>
                <a:buFontTx/>
                <a:buNone/>
                <a:tabLst/>
                <a:defRPr/>
              </a:pPr>
              <a:endParaRPr lang="en-US" sz="3200" kern="1200">
                <a:solidFill>
                  <a:schemeClr val="tx1"/>
                </a:solidFill>
                <a:latin typeface="Arial" charset="0"/>
                <a:ea typeface="+mn-ea"/>
                <a:cs typeface="+mn-cs"/>
              </a:endParaRPr>
            </a:p>
          </p:txBody>
        </p:sp>
        <p:pic>
          <p:nvPicPr>
            <p:cNvPr id="36" name="Picture 35" descr="LTS_WhiteTextFromRedBox.png"/>
            <p:cNvPicPr>
              <a:picLocks/>
            </p:cNvPicPr>
            <p:nvPr/>
          </p:nvPicPr>
          <p:blipFill>
            <a:blip r:embed="rId3"/>
            <a:stretch>
              <a:fillRect/>
            </a:stretch>
          </p:blipFill>
          <p:spPr>
            <a:xfrm>
              <a:off x="8140331" y="440292"/>
              <a:ext cx="591515" cy="575826"/>
            </a:xfrm>
            <a:prstGeom prst="rect">
              <a:avLst/>
            </a:prstGeom>
            <a:noFill/>
            <a:ln>
              <a:noFill/>
            </a:ln>
          </p:spPr>
        </p:pic>
      </p:grpSp>
      <p:pic>
        <p:nvPicPr>
          <p:cNvPr id="37" name="Picture 36" descr="RA_Brands_CoolGray.png"/>
          <p:cNvPicPr>
            <a:picLocks noChangeAspect="1"/>
          </p:cNvPicPr>
          <p:nvPr/>
        </p:nvPicPr>
        <p:blipFill>
          <a:blip r:embed="rId4"/>
          <a:stretch>
            <a:fillRect/>
          </a:stretch>
        </p:blipFill>
        <p:spPr>
          <a:xfrm>
            <a:off x="7394161" y="5858695"/>
            <a:ext cx="4376505" cy="419131"/>
          </a:xfrm>
          <a:prstGeom prst="rect">
            <a:avLst/>
          </a:prstGeom>
        </p:spPr>
      </p:pic>
      <p:sp>
        <p:nvSpPr>
          <p:cNvPr id="39" name="Right Triangle 38"/>
          <p:cNvSpPr/>
          <p:nvPr/>
        </p:nvSpPr>
        <p:spPr bwMode="auto">
          <a:xfrm rot="10800000">
            <a:off x="11291" y="6158543"/>
            <a:ext cx="80208" cy="78739"/>
          </a:xfrm>
          <a:prstGeom prst="rtTriangle">
            <a:avLst/>
          </a:prstGeom>
          <a:solidFill>
            <a:srgbClr val="3A0000"/>
          </a:solidFill>
          <a:ln w="9525" cap="flat" cmpd="sng" algn="ctr">
            <a:noFill/>
            <a:prstDash val="solid"/>
            <a:round/>
            <a:headEnd type="none" w="med" len="med"/>
            <a:tailEnd type="none" w="med" len="med"/>
          </a:ln>
          <a:effectLst/>
        </p:spPr>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40" name="Pentagon 39"/>
          <p:cNvSpPr/>
          <p:nvPr/>
        </p:nvSpPr>
        <p:spPr bwMode="auto">
          <a:xfrm>
            <a:off x="11291" y="5701343"/>
            <a:ext cx="496709" cy="457200"/>
          </a:xfrm>
          <a:prstGeom prst="homePlate">
            <a:avLst>
              <a:gd name="adj" fmla="val 26410"/>
            </a:avLst>
          </a:prstGeom>
          <a:gradFill>
            <a:gsLst>
              <a:gs pos="74000">
                <a:srgbClr val="E60A3D"/>
              </a:gs>
              <a:gs pos="0">
                <a:srgbClr val="800000"/>
              </a:gs>
            </a:gsLst>
            <a:lin ang="0" scaled="0"/>
          </a:gradFill>
          <a:ln>
            <a:headEnd type="none" w="med" len="med"/>
            <a:tailEnd type="none" w="med" len="med"/>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27" name="Rectangle 5"/>
          <p:cNvSpPr>
            <a:spLocks noGrp="1" noChangeArrowheads="1"/>
          </p:cNvSpPr>
          <p:nvPr>
            <p:ph type="subTitle" idx="1" hasCustomPrompt="1"/>
          </p:nvPr>
        </p:nvSpPr>
        <p:spPr>
          <a:xfrm>
            <a:off x="492928" y="3042733"/>
            <a:ext cx="9321800" cy="502766"/>
          </a:xfrm>
          <a:prstGeom prst="rect">
            <a:avLst/>
          </a:prstGeom>
        </p:spPr>
        <p:txBody>
          <a:bodyPr wrap="square">
            <a:spAutoFit/>
          </a:bodyPr>
          <a:lstStyle>
            <a:lvl1pPr marL="0" indent="0">
              <a:lnSpc>
                <a:spcPct val="100000"/>
              </a:lnSpc>
              <a:buFont typeface="Webdings" charset="2"/>
              <a:buNone/>
              <a:defRPr sz="2600">
                <a:solidFill>
                  <a:schemeClr val="bg2"/>
                </a:solidFill>
              </a:defRPr>
            </a:lvl1pPr>
          </a:lstStyle>
          <a:p>
            <a:r>
              <a:rPr lang="en-US" dirty="0"/>
              <a:t>Click to Add Sub-title</a:t>
            </a:r>
          </a:p>
        </p:txBody>
      </p:sp>
      <p:sp>
        <p:nvSpPr>
          <p:cNvPr id="28" name="Rectangle 4"/>
          <p:cNvSpPr>
            <a:spLocks noGrp="1" noChangeArrowheads="1"/>
          </p:cNvSpPr>
          <p:nvPr>
            <p:ph type="ctrTitle" hasCustomPrompt="1"/>
          </p:nvPr>
        </p:nvSpPr>
        <p:spPr>
          <a:xfrm>
            <a:off x="492928" y="2634361"/>
            <a:ext cx="9321800" cy="553998"/>
          </a:xfrm>
        </p:spPr>
        <p:txBody>
          <a:bodyPr wrap="square">
            <a:spAutoFit/>
          </a:bodyPr>
          <a:lstStyle>
            <a:lvl1pPr>
              <a:defRPr sz="4000">
                <a:solidFill>
                  <a:schemeClr val="accent1"/>
                </a:solidFill>
              </a:defRPr>
            </a:lvl1pPr>
          </a:lstStyle>
          <a:p>
            <a:r>
              <a:rPr lang="en-US" dirty="0"/>
              <a:t>Click to Add Title</a:t>
            </a:r>
          </a:p>
        </p:txBody>
      </p:sp>
      <p:sp>
        <p:nvSpPr>
          <p:cNvPr id="21" name="Rectangle 20"/>
          <p:cNvSpPr>
            <a:spLocks noChangeArrowheads="1"/>
          </p:cNvSpPr>
          <p:nvPr/>
        </p:nvSpPr>
        <p:spPr bwMode="auto">
          <a:xfrm>
            <a:off x="6232822" y="6619879"/>
            <a:ext cx="5861641" cy="235898"/>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933" kern="0" spc="27" dirty="0">
                <a:solidFill>
                  <a:schemeClr val="bg2"/>
                </a:solidFill>
                <a:latin typeface="Arial" panose="020B0604020202020204" pitchFamily="34" charset="0"/>
                <a:ea typeface="Arial Unicode MS" charset="0"/>
                <a:cs typeface="Arial" panose="020B0604020202020204" pitchFamily="34" charset="0"/>
              </a:rPr>
              <a:t>Copyright © 2017 Rockwell Automation, Inc. All Rights Reserved.</a:t>
            </a:r>
            <a:r>
              <a:rPr lang="en-US" sz="933" kern="0" spc="27" baseline="0" dirty="0">
                <a:solidFill>
                  <a:schemeClr val="bg2"/>
                </a:solidFill>
                <a:latin typeface="Arial" panose="020B0604020202020204" pitchFamily="34" charset="0"/>
                <a:ea typeface="Arial Unicode MS" charset="0"/>
                <a:cs typeface="Arial" panose="020B0604020202020204" pitchFamily="34" charset="0"/>
              </a:rPr>
              <a:t>       </a:t>
            </a:r>
            <a:fld id="{C41E6217-FD4A-4698-ADE0-B72F602A1308}" type="slidenum">
              <a:rPr lang="en-US" sz="933" kern="0" spc="27" smtClean="0">
                <a:solidFill>
                  <a:schemeClr val="bg2"/>
                </a:solidFill>
                <a:latin typeface="Arial" panose="020B0604020202020204" pitchFamily="34" charset="0"/>
                <a:ea typeface="Arial Unicode MS" charset="0"/>
                <a:cs typeface="Arial" panose="020B0604020202020204" pitchFamily="34" charset="0"/>
              </a:rPr>
              <a:pPr algn="r" eaLnBrk="0" hangingPunct="0">
                <a:lnSpc>
                  <a:spcPct val="100000"/>
                </a:lnSpc>
                <a:defRPr/>
              </a:pPr>
              <a:t>‹#›</a:t>
            </a:fld>
            <a:endParaRPr lang="en-US" sz="933" kern="0" spc="27" dirty="0">
              <a:solidFill>
                <a:schemeClr val="bg2"/>
              </a:solidFill>
              <a:latin typeface="Arial" panose="020B0604020202020204" pitchFamily="34" charset="0"/>
              <a:ea typeface="Arial Unicode MS" charset="0"/>
              <a:cs typeface="Arial" panose="020B0604020202020204" pitchFamily="34" charset="0"/>
            </a:endParaRPr>
          </a:p>
        </p:txBody>
      </p:sp>
      <p:pic>
        <p:nvPicPr>
          <p:cNvPr id="22" name="Picture 21" descr="CompanyConfidential.png"/>
          <p:cNvPicPr>
            <a:picLocks/>
          </p:cNvPicPr>
          <p:nvPr/>
        </p:nvPicPr>
        <p:blipFill>
          <a:blip r:embed="rId5"/>
          <a:stretch>
            <a:fillRect/>
          </a:stretch>
        </p:blipFill>
        <p:spPr>
          <a:xfrm>
            <a:off x="345369" y="4631038"/>
            <a:ext cx="898336" cy="549391"/>
          </a:xfrm>
          <a:prstGeom prst="rect">
            <a:avLst/>
          </a:prstGeom>
        </p:spPr>
      </p:pic>
      <p:sp>
        <p:nvSpPr>
          <p:cNvPr id="25" name="Text Box 16"/>
          <p:cNvSpPr txBox="1">
            <a:spLocks noChangeArrowheads="1"/>
          </p:cNvSpPr>
          <p:nvPr/>
        </p:nvSpPr>
        <p:spPr bwMode="auto">
          <a:xfrm>
            <a:off x="1084288" y="4588202"/>
            <a:ext cx="4673600" cy="630942"/>
          </a:xfrm>
          <a:prstGeom prst="rect">
            <a:avLst/>
          </a:prstGeom>
          <a:noFill/>
          <a:ln w="9525">
            <a:noFill/>
            <a:miter lim="800000"/>
            <a:headEnd/>
            <a:tailEnd/>
          </a:ln>
        </p:spPr>
        <p:txBody>
          <a:bodyPr wrap="square" anchor="b">
            <a:prstTxWarp prst="textNoShape">
              <a:avLst/>
            </a:prstTxWarp>
            <a:spAutoFit/>
          </a:bodyPr>
          <a:lstStyle>
            <a:defPPr>
              <a:defRPr lang="en-US"/>
            </a:defPPr>
            <a:lvl1pPr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1pPr>
            <a:lvl2pPr marL="4572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2pPr>
            <a:lvl3pPr marL="9144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3pPr>
            <a:lvl4pPr marL="13716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4pPr>
            <a:lvl5pPr marL="18288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5pPr>
            <a:lvl6pPr marL="2286000" algn="l" defTabSz="457200" rtl="0" eaLnBrk="1" latinLnBrk="0" hangingPunct="1">
              <a:defRPr sz="3200" kern="1200">
                <a:solidFill>
                  <a:srgbClr val="CC0000"/>
                </a:solidFill>
                <a:latin typeface="Arial Narrow" charset="0"/>
                <a:ea typeface="ＭＳ Ｐゴシック" charset="-128"/>
                <a:cs typeface="ＭＳ Ｐゴシック" charset="-128"/>
              </a:defRPr>
            </a:lvl6pPr>
            <a:lvl7pPr marL="2743200" algn="l" defTabSz="457200" rtl="0" eaLnBrk="1" latinLnBrk="0" hangingPunct="1">
              <a:defRPr sz="3200" kern="1200">
                <a:solidFill>
                  <a:srgbClr val="CC0000"/>
                </a:solidFill>
                <a:latin typeface="Arial Narrow" charset="0"/>
                <a:ea typeface="ＭＳ Ｐゴシック" charset="-128"/>
                <a:cs typeface="ＭＳ Ｐゴシック" charset="-128"/>
              </a:defRPr>
            </a:lvl7pPr>
            <a:lvl8pPr marL="3200400" algn="l" defTabSz="457200" rtl="0" eaLnBrk="1" latinLnBrk="0" hangingPunct="1">
              <a:defRPr sz="3200" kern="1200">
                <a:solidFill>
                  <a:srgbClr val="CC0000"/>
                </a:solidFill>
                <a:latin typeface="Arial Narrow" charset="0"/>
                <a:ea typeface="ＭＳ Ｐゴシック" charset="-128"/>
                <a:cs typeface="ＭＳ Ｐゴシック" charset="-128"/>
              </a:defRPr>
            </a:lvl8pPr>
            <a:lvl9pPr marL="3657600" algn="l" defTabSz="457200" rtl="0" eaLnBrk="1" latinLnBrk="0" hangingPunct="1">
              <a:defRPr sz="3200" kern="1200">
                <a:solidFill>
                  <a:srgbClr val="CC0000"/>
                </a:solidFill>
                <a:latin typeface="Arial Narrow" charset="0"/>
                <a:ea typeface="ＭＳ Ｐゴシック" charset="-128"/>
                <a:cs typeface="ＭＳ Ｐゴシック" charset="-128"/>
              </a:defRPr>
            </a:lvl9pPr>
          </a:lstStyle>
          <a:p>
            <a:pPr defTabSz="1219170">
              <a:lnSpc>
                <a:spcPts val="2107"/>
              </a:lnSpc>
              <a:defRPr/>
            </a:pPr>
            <a:r>
              <a:rPr lang="en-US" sz="1867" b="1" cap="all" dirty="0">
                <a:solidFill>
                  <a:schemeClr val="bg1">
                    <a:lumMod val="50000"/>
                  </a:schemeClr>
                </a:solidFill>
              </a:rPr>
              <a:t>Company Confidential </a:t>
            </a:r>
            <a:br>
              <a:rPr lang="en-US" sz="1867" b="1" cap="all" dirty="0">
                <a:solidFill>
                  <a:schemeClr val="bg1">
                    <a:lumMod val="50000"/>
                  </a:schemeClr>
                </a:solidFill>
              </a:rPr>
            </a:br>
            <a:r>
              <a:rPr lang="en-US" sz="1600" b="1" dirty="0">
                <a:solidFill>
                  <a:schemeClr val="bg1">
                    <a:lumMod val="50000"/>
                  </a:schemeClr>
                </a:solidFill>
              </a:rPr>
              <a:t>Unauthorized Use and Disclosure Prohibited</a:t>
            </a:r>
          </a:p>
        </p:txBody>
      </p:sp>
    </p:spTree>
    <p:extLst>
      <p:ext uri="{BB962C8B-B14F-4D97-AF65-F5344CB8AC3E}">
        <p14:creationId xmlns:p14="http://schemas.microsoft.com/office/powerpoint/2010/main" val="2765941418"/>
      </p:ext>
    </p:extLst>
  </p:cSld>
  <p:clrMapOvr>
    <a:overrideClrMapping bg1="lt1" tx1="dk1" bg2="lt2" tx2="dk2" accent1="accent1" accent2="accent2" accent3="accent3" accent4="accent4" accent5="accent5" accent6="accent6" hlink="hlink" folHlink="folHlink"/>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203200" y="321738"/>
            <a:ext cx="9448800" cy="491068"/>
          </a:xfrm>
          <a:prstGeom prst="rect">
            <a:avLst/>
          </a:prstGeom>
        </p:spPr>
        <p:txBody>
          <a:bodyPr/>
          <a:lstStyle>
            <a:lvl1pPr>
              <a:defRPr/>
            </a:lvl1pPr>
          </a:lstStyle>
          <a:p>
            <a:r>
              <a:rPr lang="en-US"/>
              <a:t>Click to edit Master title style</a:t>
            </a:r>
            <a:endParaRPr lang="en-US" dirty="0"/>
          </a:p>
        </p:txBody>
      </p:sp>
      <p:sp>
        <p:nvSpPr>
          <p:cNvPr id="10" name="Text Placeholder 9"/>
          <p:cNvSpPr>
            <a:spLocks noGrp="1"/>
          </p:cNvSpPr>
          <p:nvPr>
            <p:ph type="body" sz="quarter" idx="11" hasCustomPrompt="1"/>
          </p:nvPr>
        </p:nvSpPr>
        <p:spPr>
          <a:xfrm>
            <a:off x="203200" y="645165"/>
            <a:ext cx="9448800" cy="253996"/>
          </a:xfrm>
          <a:prstGeom prst="rect">
            <a:avLst/>
          </a:prstGeom>
        </p:spPr>
        <p:txBody>
          <a:bodyPr anchor="t">
            <a:noAutofit/>
          </a:bodyPr>
          <a:lstStyle>
            <a:lvl1pPr algn="l">
              <a:spcAft>
                <a:spcPts val="0"/>
              </a:spcAft>
              <a:buNone/>
              <a:defRPr sz="2600">
                <a:solidFill>
                  <a:schemeClr val="bg2"/>
                </a:solidFill>
              </a:defRPr>
            </a:lvl1pPr>
          </a:lstStyle>
          <a:p>
            <a:pPr lvl="0"/>
            <a:r>
              <a:rPr lang="en-US" dirty="0"/>
              <a:t>Click to add Sub-Title</a:t>
            </a:r>
          </a:p>
        </p:txBody>
      </p:sp>
      <p:sp>
        <p:nvSpPr>
          <p:cNvPr id="9" name="Content Placeholder 6"/>
          <p:cNvSpPr>
            <a:spLocks noGrp="1"/>
          </p:cNvSpPr>
          <p:nvPr>
            <p:ph sz="quarter" idx="12"/>
          </p:nvPr>
        </p:nvSpPr>
        <p:spPr>
          <a:xfrm>
            <a:off x="203200" y="1295401"/>
            <a:ext cx="11785600" cy="496781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225156"/>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Ending Slide - Title &amp; Sub-title_GPS">
    <p:bg>
      <p:bgPr>
        <a:solidFill>
          <a:schemeClr val="bg1">
            <a:lumMod val="85000"/>
          </a:schemeClr>
        </a:solidFill>
        <a:effectLst/>
      </p:bgPr>
    </p:bg>
    <p:spTree>
      <p:nvGrpSpPr>
        <p:cNvPr id="1" name=""/>
        <p:cNvGrpSpPr/>
        <p:nvPr/>
      </p:nvGrpSpPr>
      <p:grpSpPr>
        <a:xfrm>
          <a:off x="0" y="0"/>
          <a:ext cx="0" cy="0"/>
          <a:chOff x="0" y="0"/>
          <a:chExt cx="0" cy="0"/>
        </a:xfrm>
      </p:grpSpPr>
      <p:sp>
        <p:nvSpPr>
          <p:cNvPr id="23" name="Rectangle 30"/>
          <p:cNvSpPr>
            <a:spLocks noChangeArrowheads="1"/>
          </p:cNvSpPr>
          <p:nvPr/>
        </p:nvSpPr>
        <p:spPr bwMode="auto">
          <a:xfrm>
            <a:off x="92546" y="85347"/>
            <a:ext cx="11997855" cy="6514109"/>
          </a:xfrm>
          <a:prstGeom prst="rect">
            <a:avLst/>
          </a:prstGeom>
          <a:solidFill>
            <a:schemeClr val="bg2">
              <a:lumMod val="50000"/>
            </a:schemeClr>
          </a:solidFill>
          <a:ln>
            <a:headEnd/>
            <a:tailEnd/>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eaLnBrk="0" hangingPunct="0">
              <a:lnSpc>
                <a:spcPct val="100000"/>
              </a:lnSpc>
              <a:defRPr/>
            </a:pPr>
            <a:endParaRPr lang="en-US" sz="3200">
              <a:solidFill>
                <a:schemeClr val="tx1"/>
              </a:solidFill>
              <a:latin typeface="Arial" charset="0"/>
            </a:endParaRPr>
          </a:p>
        </p:txBody>
      </p:sp>
      <p:sp>
        <p:nvSpPr>
          <p:cNvPr id="26" name="Text Box 16"/>
          <p:cNvSpPr txBox="1">
            <a:spLocks noChangeArrowheads="1"/>
          </p:cNvSpPr>
          <p:nvPr/>
        </p:nvSpPr>
        <p:spPr bwMode="auto">
          <a:xfrm>
            <a:off x="501360" y="6064210"/>
            <a:ext cx="1989968" cy="276999"/>
          </a:xfrm>
          <a:prstGeom prst="rect">
            <a:avLst/>
          </a:prstGeom>
          <a:noFill/>
          <a:ln w="9525">
            <a:noFill/>
            <a:miter lim="800000"/>
            <a:headEnd/>
            <a:tailEnd/>
          </a:ln>
        </p:spPr>
        <p:txBody>
          <a:bodyPr wrap="none" anchor="b">
            <a:prstTxWarp prst="textNoShape">
              <a:avLst/>
            </a:prstTxWarp>
            <a:spAutoFit/>
          </a:bodyPr>
          <a:lstStyle/>
          <a:p>
            <a:r>
              <a:rPr lang="en-US" sz="1200" b="1" i="0" dirty="0">
                <a:solidFill>
                  <a:schemeClr val="bg1">
                    <a:lumMod val="50000"/>
                  </a:schemeClr>
                </a:solidFill>
                <a:latin typeface="+mn-lt"/>
                <a:cs typeface="Arial"/>
              </a:rPr>
              <a:t>www.rockwellautomation.com</a:t>
            </a:r>
            <a:endParaRPr lang="en-US" sz="1333" b="1" i="0" dirty="0">
              <a:solidFill>
                <a:schemeClr val="bg1">
                  <a:lumMod val="50000"/>
                </a:schemeClr>
              </a:solidFill>
              <a:latin typeface="+mn-lt"/>
              <a:cs typeface="Arial"/>
            </a:endParaRPr>
          </a:p>
        </p:txBody>
      </p:sp>
      <p:pic>
        <p:nvPicPr>
          <p:cNvPr id="27" name="Picture 26" descr="Social_Media_Standard_70K_Nov16.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135" y="5579073"/>
            <a:ext cx="3421888" cy="633984"/>
          </a:xfrm>
          <a:prstGeom prst="rect">
            <a:avLst/>
          </a:prstGeom>
        </p:spPr>
      </p:pic>
      <p:grpSp>
        <p:nvGrpSpPr>
          <p:cNvPr id="28" name="Group 27"/>
          <p:cNvGrpSpPr/>
          <p:nvPr/>
        </p:nvGrpSpPr>
        <p:grpSpPr>
          <a:xfrm>
            <a:off x="10719004" y="442063"/>
            <a:ext cx="1041400" cy="1041400"/>
            <a:chOff x="8039253" y="331547"/>
            <a:chExt cx="781050" cy="781050"/>
          </a:xfrm>
        </p:grpSpPr>
        <p:sp>
          <p:nvSpPr>
            <p:cNvPr id="29" name="Rectangle 28"/>
            <p:cNvSpPr/>
            <p:nvPr/>
          </p:nvSpPr>
          <p:spPr bwMode="auto">
            <a:xfrm>
              <a:off x="8039253" y="331547"/>
              <a:ext cx="781050" cy="781050"/>
            </a:xfrm>
            <a:prstGeom prst="rect">
              <a:avLst/>
            </a:prstGeom>
            <a:gradFill flip="none" rotWithShape="1">
              <a:gsLst>
                <a:gs pos="25000">
                  <a:srgbClr val="E60F34"/>
                </a:gs>
                <a:gs pos="100000">
                  <a:srgbClr val="800000"/>
                </a:gs>
              </a:gsLst>
              <a:path path="circle">
                <a:fillToRect l="50000" t="50000" r="50000" b="50000"/>
              </a:path>
              <a:tileRect/>
            </a:gradFill>
            <a:ln>
              <a:headEnd/>
              <a:tailEnd/>
            </a:ln>
            <a:effectLst/>
            <a:scene3d>
              <a:camera prst="obliqueTopRigh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marL="0" marR="0" indent="0" algn="ctr" defTabSz="609585" rtl="0" eaLnBrk="0" fontAlgn="base" latinLnBrk="0" hangingPunct="0">
                <a:lnSpc>
                  <a:spcPct val="100000"/>
                </a:lnSpc>
                <a:spcBef>
                  <a:spcPct val="0"/>
                </a:spcBef>
                <a:spcAft>
                  <a:spcPct val="0"/>
                </a:spcAft>
                <a:buClrTx/>
                <a:buSzTx/>
                <a:buFontTx/>
                <a:buNone/>
                <a:tabLst/>
                <a:defRPr/>
              </a:pPr>
              <a:endParaRPr lang="en-US" sz="3200" kern="1200">
                <a:solidFill>
                  <a:schemeClr val="tx1"/>
                </a:solidFill>
                <a:latin typeface="Arial" charset="0"/>
                <a:ea typeface="+mn-ea"/>
                <a:cs typeface="+mn-cs"/>
              </a:endParaRPr>
            </a:p>
          </p:txBody>
        </p:sp>
        <p:pic>
          <p:nvPicPr>
            <p:cNvPr id="32" name="Picture 31" descr="LTS_WhiteTextFromRedBox.png"/>
            <p:cNvPicPr>
              <a:picLocks/>
            </p:cNvPicPr>
            <p:nvPr/>
          </p:nvPicPr>
          <p:blipFill>
            <a:blip r:embed="rId3"/>
            <a:stretch>
              <a:fillRect/>
            </a:stretch>
          </p:blipFill>
          <p:spPr>
            <a:xfrm>
              <a:off x="8140331" y="440292"/>
              <a:ext cx="591515" cy="575826"/>
            </a:xfrm>
            <a:prstGeom prst="rect">
              <a:avLst/>
            </a:prstGeom>
            <a:noFill/>
            <a:ln>
              <a:noFill/>
            </a:ln>
          </p:spPr>
        </p:pic>
      </p:grpSp>
      <p:pic>
        <p:nvPicPr>
          <p:cNvPr id="33" name="Picture 32" descr="RA_Brands_CoolGray.png"/>
          <p:cNvPicPr>
            <a:picLocks noChangeAspect="1"/>
          </p:cNvPicPr>
          <p:nvPr/>
        </p:nvPicPr>
        <p:blipFill>
          <a:blip r:embed="rId4"/>
          <a:stretch>
            <a:fillRect/>
          </a:stretch>
        </p:blipFill>
        <p:spPr>
          <a:xfrm>
            <a:off x="7394161" y="5858695"/>
            <a:ext cx="4376505" cy="419131"/>
          </a:xfrm>
          <a:prstGeom prst="rect">
            <a:avLst/>
          </a:prstGeom>
        </p:spPr>
      </p:pic>
      <p:sp>
        <p:nvSpPr>
          <p:cNvPr id="40" name="Right Triangle 39"/>
          <p:cNvSpPr/>
          <p:nvPr/>
        </p:nvSpPr>
        <p:spPr bwMode="auto">
          <a:xfrm rot="10800000">
            <a:off x="11291" y="6158543"/>
            <a:ext cx="80208" cy="78739"/>
          </a:xfrm>
          <a:prstGeom prst="rtTriangle">
            <a:avLst/>
          </a:prstGeom>
          <a:solidFill>
            <a:srgbClr val="3A0000"/>
          </a:solidFill>
          <a:ln w="9525" cap="flat" cmpd="sng" algn="ctr">
            <a:noFill/>
            <a:prstDash val="solid"/>
            <a:round/>
            <a:headEnd type="none" w="med" len="med"/>
            <a:tailEnd type="none" w="med" len="med"/>
          </a:ln>
          <a:effectLst/>
        </p:spPr>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41" name="Pentagon 40"/>
          <p:cNvSpPr/>
          <p:nvPr/>
        </p:nvSpPr>
        <p:spPr bwMode="auto">
          <a:xfrm>
            <a:off x="11291" y="5701343"/>
            <a:ext cx="496709" cy="457200"/>
          </a:xfrm>
          <a:prstGeom prst="homePlate">
            <a:avLst>
              <a:gd name="adj" fmla="val 26410"/>
            </a:avLst>
          </a:prstGeom>
          <a:gradFill>
            <a:gsLst>
              <a:gs pos="74000">
                <a:srgbClr val="E60A3D"/>
              </a:gs>
              <a:gs pos="0">
                <a:srgbClr val="800000"/>
              </a:gs>
            </a:gsLst>
            <a:lin ang="0" scaled="0"/>
          </a:gradFill>
          <a:ln>
            <a:headEnd type="none" w="med" len="med"/>
            <a:tailEnd type="none" w="med" len="med"/>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18" name="Rectangle 17"/>
          <p:cNvSpPr/>
          <p:nvPr/>
        </p:nvSpPr>
        <p:spPr bwMode="auto">
          <a:xfrm>
            <a:off x="88899" y="2371431"/>
            <a:ext cx="12001500" cy="1379300"/>
          </a:xfrm>
          <a:prstGeom prst="rect">
            <a:avLst/>
          </a:prstGeom>
          <a:gradFill flip="none" rotWithShape="1">
            <a:gsLst>
              <a:gs pos="54000">
                <a:srgbClr val="FFFFFF"/>
              </a:gs>
              <a:gs pos="100000">
                <a:schemeClr val="bg1">
                  <a:alpha val="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spPr>
        <p:txBody>
          <a:bodyPr vert="horz" wrap="square" lIns="121920" tIns="60960" rIns="121920" bIns="60960" numCol="1" rtlCol="0" anchor="b" anchorCtr="0" compatLnSpc="1">
            <a:prstTxWarp prst="textNoShape">
              <a:avLst/>
            </a:prstTxWarp>
          </a:bodyPr>
          <a:lstStyle/>
          <a:p>
            <a:pPr marL="0" marR="0" indent="0" algn="l" defTabSz="1219170" rtl="0" eaLnBrk="1" fontAlgn="base" latinLnBrk="0" hangingPunct="1">
              <a:lnSpc>
                <a:spcPct val="80000"/>
              </a:lnSpc>
              <a:spcBef>
                <a:spcPct val="0"/>
              </a:spcBef>
              <a:spcAft>
                <a:spcPct val="0"/>
              </a:spcAft>
              <a:buClrTx/>
              <a:buSzTx/>
              <a:buFontTx/>
              <a:buNone/>
              <a:tabLst/>
            </a:pPr>
            <a:endParaRPr kumimoji="0" lang="en-US" sz="4267" b="0" i="0" u="none" strike="noStrike" cap="none" normalizeH="0" baseline="0">
              <a:ln>
                <a:noFill/>
              </a:ln>
              <a:solidFill>
                <a:srgbClr val="CC0000"/>
              </a:solidFill>
              <a:effectLst/>
              <a:latin typeface="Arial Narrow" charset="0"/>
              <a:ea typeface="ＭＳ Ｐゴシック" charset="-128"/>
              <a:cs typeface="ＭＳ Ｐゴシック" charset="-128"/>
            </a:endParaRPr>
          </a:p>
        </p:txBody>
      </p:sp>
      <p:sp>
        <p:nvSpPr>
          <p:cNvPr id="20" name="Rectangle 5"/>
          <p:cNvSpPr>
            <a:spLocks noGrp="1" noChangeArrowheads="1"/>
          </p:cNvSpPr>
          <p:nvPr>
            <p:ph type="subTitle" idx="1" hasCustomPrompt="1"/>
          </p:nvPr>
        </p:nvSpPr>
        <p:spPr>
          <a:xfrm>
            <a:off x="492928" y="3042733"/>
            <a:ext cx="9321800" cy="502766"/>
          </a:xfrm>
          <a:prstGeom prst="rect">
            <a:avLst/>
          </a:prstGeom>
        </p:spPr>
        <p:txBody>
          <a:bodyPr wrap="square">
            <a:spAutoFit/>
          </a:bodyPr>
          <a:lstStyle>
            <a:lvl1pPr marL="0" indent="0">
              <a:lnSpc>
                <a:spcPct val="100000"/>
              </a:lnSpc>
              <a:buFont typeface="Webdings" charset="2"/>
              <a:buNone/>
              <a:defRPr sz="2600">
                <a:solidFill>
                  <a:schemeClr val="bg2"/>
                </a:solidFill>
              </a:defRPr>
            </a:lvl1pPr>
          </a:lstStyle>
          <a:p>
            <a:r>
              <a:rPr lang="en-US" dirty="0"/>
              <a:t>Click to Add Sub-title</a:t>
            </a:r>
          </a:p>
        </p:txBody>
      </p:sp>
      <p:sp>
        <p:nvSpPr>
          <p:cNvPr id="21" name="Rectangle 4"/>
          <p:cNvSpPr>
            <a:spLocks noGrp="1" noChangeArrowheads="1"/>
          </p:cNvSpPr>
          <p:nvPr>
            <p:ph type="ctrTitle" hasCustomPrompt="1"/>
          </p:nvPr>
        </p:nvSpPr>
        <p:spPr>
          <a:xfrm>
            <a:off x="492928" y="2634361"/>
            <a:ext cx="9321800" cy="553998"/>
          </a:xfrm>
        </p:spPr>
        <p:txBody>
          <a:bodyPr wrap="square">
            <a:spAutoFit/>
          </a:bodyPr>
          <a:lstStyle>
            <a:lvl1pPr>
              <a:defRPr sz="4000">
                <a:solidFill>
                  <a:schemeClr val="accent1"/>
                </a:solidFill>
              </a:defRPr>
            </a:lvl1pPr>
          </a:lstStyle>
          <a:p>
            <a:r>
              <a:rPr lang="en-US" dirty="0"/>
              <a:t>Click to Add Title</a:t>
            </a:r>
          </a:p>
        </p:txBody>
      </p:sp>
      <p:pic>
        <p:nvPicPr>
          <p:cNvPr id="22" name="Picture 21"/>
          <p:cNvPicPr>
            <a:picLocks/>
          </p:cNvPicPr>
          <p:nvPr/>
        </p:nvPicPr>
        <p:blipFill>
          <a:blip r:embed="rId5">
            <a:extLst>
              <a:ext uri="{28A0092B-C50C-407E-A947-70E740481C1C}">
                <a14:useLocalDpi xmlns:a14="http://schemas.microsoft.com/office/drawing/2010/main" val="0"/>
              </a:ext>
            </a:extLst>
          </a:blip>
          <a:stretch>
            <a:fillRect/>
          </a:stretch>
        </p:blipFill>
        <p:spPr>
          <a:xfrm>
            <a:off x="6707089" y="1863092"/>
            <a:ext cx="3002280" cy="2498249"/>
          </a:xfrm>
          <a:prstGeom prst="rect">
            <a:avLst/>
          </a:prstGeom>
        </p:spPr>
      </p:pic>
      <p:sp>
        <p:nvSpPr>
          <p:cNvPr id="31" name="Rectangle 30"/>
          <p:cNvSpPr>
            <a:spLocks noChangeArrowheads="1"/>
          </p:cNvSpPr>
          <p:nvPr/>
        </p:nvSpPr>
        <p:spPr bwMode="auto">
          <a:xfrm>
            <a:off x="6232822" y="6619879"/>
            <a:ext cx="5861641" cy="235898"/>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933" kern="0" spc="27" dirty="0">
                <a:solidFill>
                  <a:schemeClr val="bg2"/>
                </a:solidFill>
                <a:latin typeface="Arial" panose="020B0604020202020204" pitchFamily="34" charset="0"/>
                <a:ea typeface="Arial Unicode MS" charset="0"/>
                <a:cs typeface="Arial" panose="020B0604020202020204" pitchFamily="34" charset="0"/>
              </a:rPr>
              <a:t>Copyright © 2017 Rockwell Automation, Inc. All Rights Reserved.</a:t>
            </a:r>
            <a:r>
              <a:rPr lang="en-US" sz="933" kern="0" spc="27" baseline="0" dirty="0">
                <a:solidFill>
                  <a:schemeClr val="bg2"/>
                </a:solidFill>
                <a:latin typeface="Arial" panose="020B0604020202020204" pitchFamily="34" charset="0"/>
                <a:ea typeface="Arial Unicode MS" charset="0"/>
                <a:cs typeface="Arial" panose="020B0604020202020204" pitchFamily="34" charset="0"/>
              </a:rPr>
              <a:t>       </a:t>
            </a:r>
            <a:fld id="{C41E6217-FD4A-4698-ADE0-B72F602A1308}" type="slidenum">
              <a:rPr lang="en-US" sz="933" kern="0" spc="27" smtClean="0">
                <a:solidFill>
                  <a:schemeClr val="bg2"/>
                </a:solidFill>
                <a:latin typeface="Arial" panose="020B0604020202020204" pitchFamily="34" charset="0"/>
                <a:ea typeface="Arial Unicode MS" charset="0"/>
                <a:cs typeface="Arial" panose="020B0604020202020204" pitchFamily="34" charset="0"/>
              </a:rPr>
              <a:pPr algn="r" eaLnBrk="0" hangingPunct="0">
                <a:lnSpc>
                  <a:spcPct val="100000"/>
                </a:lnSpc>
                <a:defRPr/>
              </a:pPr>
              <a:t>‹#›</a:t>
            </a:fld>
            <a:endParaRPr lang="en-US" sz="933" kern="0" spc="27" dirty="0">
              <a:solidFill>
                <a:schemeClr val="bg2"/>
              </a:solidFill>
              <a:latin typeface="Arial" panose="020B0604020202020204" pitchFamily="34" charset="0"/>
              <a:ea typeface="Arial Unicode MS" charset="0"/>
              <a:cs typeface="Arial" panose="020B0604020202020204" pitchFamily="34" charset="0"/>
            </a:endParaRPr>
          </a:p>
        </p:txBody>
      </p:sp>
      <p:pic>
        <p:nvPicPr>
          <p:cNvPr id="34" name="Picture 33" descr="CompanyConfidential.png"/>
          <p:cNvPicPr>
            <a:picLocks/>
          </p:cNvPicPr>
          <p:nvPr/>
        </p:nvPicPr>
        <p:blipFill>
          <a:blip r:embed="rId6"/>
          <a:stretch>
            <a:fillRect/>
          </a:stretch>
        </p:blipFill>
        <p:spPr>
          <a:xfrm>
            <a:off x="345369" y="4631038"/>
            <a:ext cx="898336" cy="549391"/>
          </a:xfrm>
          <a:prstGeom prst="rect">
            <a:avLst/>
          </a:prstGeom>
        </p:spPr>
      </p:pic>
      <p:sp>
        <p:nvSpPr>
          <p:cNvPr id="37" name="Text Box 16"/>
          <p:cNvSpPr txBox="1">
            <a:spLocks noChangeArrowheads="1"/>
          </p:cNvSpPr>
          <p:nvPr/>
        </p:nvSpPr>
        <p:spPr bwMode="auto">
          <a:xfrm>
            <a:off x="1084288" y="4588202"/>
            <a:ext cx="4673600" cy="630942"/>
          </a:xfrm>
          <a:prstGeom prst="rect">
            <a:avLst/>
          </a:prstGeom>
          <a:noFill/>
          <a:ln w="9525">
            <a:noFill/>
            <a:miter lim="800000"/>
            <a:headEnd/>
            <a:tailEnd/>
          </a:ln>
        </p:spPr>
        <p:txBody>
          <a:bodyPr wrap="square" anchor="b">
            <a:prstTxWarp prst="textNoShape">
              <a:avLst/>
            </a:prstTxWarp>
            <a:spAutoFit/>
          </a:bodyPr>
          <a:lstStyle>
            <a:defPPr>
              <a:defRPr lang="en-US"/>
            </a:defPPr>
            <a:lvl1pPr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1pPr>
            <a:lvl2pPr marL="4572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2pPr>
            <a:lvl3pPr marL="9144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3pPr>
            <a:lvl4pPr marL="13716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4pPr>
            <a:lvl5pPr marL="1828800" algn="l" rtl="0" fontAlgn="base">
              <a:lnSpc>
                <a:spcPct val="80000"/>
              </a:lnSpc>
              <a:spcBef>
                <a:spcPct val="0"/>
              </a:spcBef>
              <a:spcAft>
                <a:spcPct val="0"/>
              </a:spcAft>
              <a:defRPr sz="3200" kern="1200">
                <a:solidFill>
                  <a:srgbClr val="CC0000"/>
                </a:solidFill>
                <a:latin typeface="Arial Narrow" charset="0"/>
                <a:ea typeface="ＭＳ Ｐゴシック" charset="-128"/>
                <a:cs typeface="ＭＳ Ｐゴシック" charset="-128"/>
              </a:defRPr>
            </a:lvl5pPr>
            <a:lvl6pPr marL="2286000" algn="l" defTabSz="457200" rtl="0" eaLnBrk="1" latinLnBrk="0" hangingPunct="1">
              <a:defRPr sz="3200" kern="1200">
                <a:solidFill>
                  <a:srgbClr val="CC0000"/>
                </a:solidFill>
                <a:latin typeface="Arial Narrow" charset="0"/>
                <a:ea typeface="ＭＳ Ｐゴシック" charset="-128"/>
                <a:cs typeface="ＭＳ Ｐゴシック" charset="-128"/>
              </a:defRPr>
            </a:lvl6pPr>
            <a:lvl7pPr marL="2743200" algn="l" defTabSz="457200" rtl="0" eaLnBrk="1" latinLnBrk="0" hangingPunct="1">
              <a:defRPr sz="3200" kern="1200">
                <a:solidFill>
                  <a:srgbClr val="CC0000"/>
                </a:solidFill>
                <a:latin typeface="Arial Narrow" charset="0"/>
                <a:ea typeface="ＭＳ Ｐゴシック" charset="-128"/>
                <a:cs typeface="ＭＳ Ｐゴシック" charset="-128"/>
              </a:defRPr>
            </a:lvl7pPr>
            <a:lvl8pPr marL="3200400" algn="l" defTabSz="457200" rtl="0" eaLnBrk="1" latinLnBrk="0" hangingPunct="1">
              <a:defRPr sz="3200" kern="1200">
                <a:solidFill>
                  <a:srgbClr val="CC0000"/>
                </a:solidFill>
                <a:latin typeface="Arial Narrow" charset="0"/>
                <a:ea typeface="ＭＳ Ｐゴシック" charset="-128"/>
                <a:cs typeface="ＭＳ Ｐゴシック" charset="-128"/>
              </a:defRPr>
            </a:lvl8pPr>
            <a:lvl9pPr marL="3657600" algn="l" defTabSz="457200" rtl="0" eaLnBrk="1" latinLnBrk="0" hangingPunct="1">
              <a:defRPr sz="3200" kern="1200">
                <a:solidFill>
                  <a:srgbClr val="CC0000"/>
                </a:solidFill>
                <a:latin typeface="Arial Narrow" charset="0"/>
                <a:ea typeface="ＭＳ Ｐゴシック" charset="-128"/>
                <a:cs typeface="ＭＳ Ｐゴシック" charset="-128"/>
              </a:defRPr>
            </a:lvl9pPr>
          </a:lstStyle>
          <a:p>
            <a:pPr defTabSz="1219170">
              <a:lnSpc>
                <a:spcPts val="2107"/>
              </a:lnSpc>
              <a:defRPr/>
            </a:pPr>
            <a:r>
              <a:rPr lang="en-US" sz="1867" b="1" cap="all" dirty="0">
                <a:solidFill>
                  <a:schemeClr val="bg1">
                    <a:lumMod val="50000"/>
                  </a:schemeClr>
                </a:solidFill>
              </a:rPr>
              <a:t>Company Confidential </a:t>
            </a:r>
            <a:br>
              <a:rPr lang="en-US" sz="1867" b="1" cap="all" dirty="0">
                <a:solidFill>
                  <a:schemeClr val="bg1">
                    <a:lumMod val="50000"/>
                  </a:schemeClr>
                </a:solidFill>
              </a:rPr>
            </a:br>
            <a:r>
              <a:rPr lang="en-US" sz="1600" b="1" dirty="0">
                <a:solidFill>
                  <a:schemeClr val="bg1">
                    <a:lumMod val="50000"/>
                  </a:schemeClr>
                </a:solidFill>
              </a:rPr>
              <a:t>Unauthorized Use and Disclosure Prohibited</a:t>
            </a:r>
          </a:p>
        </p:txBody>
      </p:sp>
    </p:spTree>
    <p:extLst>
      <p:ext uri="{BB962C8B-B14F-4D97-AF65-F5344CB8AC3E}">
        <p14:creationId xmlns:p14="http://schemas.microsoft.com/office/powerpoint/2010/main" val="3041187446"/>
      </p:ext>
    </p:extLst>
  </p:cSld>
  <p:clrMapOvr>
    <a:overrideClrMapping bg1="lt1" tx1="dk1" bg2="lt2" tx2="dk2" accent1="accent1" accent2="accent2" accent3="accent3" accent4="accent4" accent5="accent5" accent6="accent6" hlink="hlink" folHlink="folHlink"/>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03200" y="182882"/>
            <a:ext cx="9448800" cy="914399"/>
          </a:xfrm>
          <a:prstGeom prst="rect">
            <a:avLst/>
          </a:prstGeom>
        </p:spPr>
        <p:txBody>
          <a:bodyPr/>
          <a:lstStyle>
            <a:lvl1pPr>
              <a:defRPr/>
            </a:lvl1pPr>
          </a:lstStyle>
          <a:p>
            <a:r>
              <a:rPr lang="en-US" dirty="0"/>
              <a:t>Title Only</a:t>
            </a:r>
          </a:p>
        </p:txBody>
      </p:sp>
    </p:spTree>
    <p:extLst>
      <p:ext uri="{BB962C8B-B14F-4D97-AF65-F5344CB8AC3E}">
        <p14:creationId xmlns:p14="http://schemas.microsoft.com/office/powerpoint/2010/main" val="102878197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03200" y="182882"/>
            <a:ext cx="9448800" cy="914399"/>
          </a:xfrm>
          <a:prstGeom prst="rect">
            <a:avLst/>
          </a:prstGeom>
        </p:spPr>
        <p:txBody>
          <a:bodyPr/>
          <a:lstStyle>
            <a:lvl1pPr>
              <a:defRPr/>
            </a:lvl1pPr>
          </a:lstStyle>
          <a:p>
            <a:r>
              <a:rPr lang="en-US" dirty="0"/>
              <a:t>Click to Add Title</a:t>
            </a:r>
          </a:p>
        </p:txBody>
      </p:sp>
      <p:sp>
        <p:nvSpPr>
          <p:cNvPr id="16" name="Rectangle 10"/>
          <p:cNvSpPr>
            <a:spLocks noGrp="1" noChangeArrowheads="1"/>
          </p:cNvSpPr>
          <p:nvPr>
            <p:ph idx="1"/>
          </p:nvPr>
        </p:nvSpPr>
        <p:spPr bwMode="auto">
          <a:xfrm>
            <a:off x="203200" y="1422401"/>
            <a:ext cx="11684000" cy="4840817"/>
          </a:xfrm>
          <a:prstGeom prst="rect">
            <a:avLst/>
          </a:prstGeom>
          <a:noFill/>
          <a:ln w="9525">
            <a:noFill/>
            <a:miter lim="800000"/>
            <a:headEnd/>
            <a:tailEnd/>
          </a:ln>
          <a:effectLst/>
        </p:spPr>
        <p:txBody>
          <a:bodyPr tIns="91440" bIns="91440" anchor="ctr"/>
          <a:lstStyle>
            <a:lvl1pPr algn="ctr">
              <a:lnSpc>
                <a:spcPct val="100000"/>
              </a:lnSpc>
              <a:spcBef>
                <a:spcPts val="0"/>
              </a:spcBef>
              <a:buNone/>
              <a:defRPr sz="3200">
                <a:solidFill>
                  <a:schemeClr val="bg2"/>
                </a:solidFill>
              </a:defRPr>
            </a:lvl1pPr>
          </a:lstStyle>
          <a:p>
            <a:pPr lvl="0"/>
            <a:r>
              <a:rPr lang="en-US" noProof="0"/>
              <a:t>Click to edit Master text styles</a:t>
            </a:r>
          </a:p>
        </p:txBody>
      </p:sp>
    </p:spTree>
    <p:extLst>
      <p:ext uri="{BB962C8B-B14F-4D97-AF65-F5344CB8AC3E}">
        <p14:creationId xmlns:p14="http://schemas.microsoft.com/office/powerpoint/2010/main" val="249277712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Rectangle 5"/>
          <p:cNvSpPr>
            <a:spLocks noChangeArrowheads="1"/>
          </p:cNvSpPr>
          <p:nvPr/>
        </p:nvSpPr>
        <p:spPr bwMode="auto">
          <a:xfrm>
            <a:off x="92546" y="85346"/>
            <a:ext cx="11992861" cy="6514109"/>
          </a:xfrm>
          <a:prstGeom prst="rect">
            <a:avLst/>
          </a:prstGeom>
          <a:solidFill>
            <a:schemeClr val="bg1"/>
          </a:solidFill>
          <a:ln>
            <a:headEnd/>
            <a:tailEnd/>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eaLnBrk="0" hangingPunct="0">
              <a:lnSpc>
                <a:spcPct val="100000"/>
              </a:lnSpc>
              <a:defRPr/>
            </a:pPr>
            <a:endParaRPr lang="en-US" sz="3200">
              <a:solidFill>
                <a:schemeClr val="tx1"/>
              </a:solidFill>
              <a:latin typeface="Arial" charset="0"/>
            </a:endParaRPr>
          </a:p>
        </p:txBody>
      </p:sp>
      <p:sp>
        <p:nvSpPr>
          <p:cNvPr id="4" name="Title 1"/>
          <p:cNvSpPr>
            <a:spLocks noGrp="1"/>
          </p:cNvSpPr>
          <p:nvPr>
            <p:ph type="title" hasCustomPrompt="1"/>
          </p:nvPr>
        </p:nvSpPr>
        <p:spPr>
          <a:xfrm>
            <a:off x="438964" y="4452168"/>
            <a:ext cx="11480800" cy="762000"/>
          </a:xfrm>
          <a:prstGeom prst="rect">
            <a:avLst/>
          </a:prstGeom>
        </p:spPr>
        <p:txBody>
          <a:bodyPr/>
          <a:lstStyle>
            <a:lvl1pPr>
              <a:defRPr>
                <a:solidFill>
                  <a:schemeClr val="bg2"/>
                </a:solidFill>
              </a:defRPr>
            </a:lvl1pPr>
          </a:lstStyle>
          <a:p>
            <a:r>
              <a:rPr lang="en-US" dirty="0"/>
              <a:t>Click to Add Title</a:t>
            </a:r>
          </a:p>
        </p:txBody>
      </p:sp>
      <p:sp>
        <p:nvSpPr>
          <p:cNvPr id="5" name="Text Placeholder 2"/>
          <p:cNvSpPr>
            <a:spLocks noGrp="1"/>
          </p:cNvSpPr>
          <p:nvPr>
            <p:ph type="body" sz="half" idx="1" hasCustomPrompt="1"/>
          </p:nvPr>
        </p:nvSpPr>
        <p:spPr>
          <a:xfrm>
            <a:off x="438964" y="5214170"/>
            <a:ext cx="11480800" cy="1054100"/>
          </a:xfrm>
          <a:prstGeom prst="rect">
            <a:avLst/>
          </a:prstGeom>
        </p:spPr>
        <p:txBody>
          <a:bodyPr/>
          <a:lstStyle>
            <a:lvl1pPr>
              <a:buNone/>
              <a:defRPr baseline="0">
                <a:solidFill>
                  <a:schemeClr val="accent1"/>
                </a:solidFill>
              </a:defRPr>
            </a:lvl1pPr>
            <a:lvl2pPr marL="1073124" indent="-304792">
              <a:defRPr>
                <a:solidFill>
                  <a:srgbClr val="FFFFFF"/>
                </a:solidFill>
              </a:defRPr>
            </a:lvl2pPr>
            <a:lvl3pPr marL="1602277" indent="-304792">
              <a:defRPr>
                <a:solidFill>
                  <a:srgbClr val="FFFFFF"/>
                </a:solidFill>
              </a:defRPr>
            </a:lvl3pPr>
            <a:lvl4pPr>
              <a:defRPr>
                <a:solidFill>
                  <a:srgbClr val="FFFFFF"/>
                </a:solidFill>
              </a:defRPr>
            </a:lvl4pPr>
            <a:lvl5pPr>
              <a:buClr>
                <a:schemeClr val="bg1"/>
              </a:buClr>
              <a:defRPr>
                <a:solidFill>
                  <a:srgbClr val="FFFFFF"/>
                </a:solidFill>
              </a:defRPr>
            </a:lvl5pPr>
          </a:lstStyle>
          <a:p>
            <a:pPr lvl="0"/>
            <a:r>
              <a:rPr lang="en-US" dirty="0"/>
              <a:t>Click to Add Sub Title</a:t>
            </a:r>
          </a:p>
        </p:txBody>
      </p:sp>
    </p:spTree>
    <p:extLst>
      <p:ext uri="{BB962C8B-B14F-4D97-AF65-F5344CB8AC3E}">
        <p14:creationId xmlns:p14="http://schemas.microsoft.com/office/powerpoint/2010/main" val="75455678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Only">
    <p:spTree>
      <p:nvGrpSpPr>
        <p:cNvPr id="1" name=""/>
        <p:cNvGrpSpPr/>
        <p:nvPr/>
      </p:nvGrpSpPr>
      <p:grpSpPr>
        <a:xfrm>
          <a:off x="0" y="0"/>
          <a:ext cx="0" cy="0"/>
          <a:chOff x="0" y="0"/>
          <a:chExt cx="0" cy="0"/>
        </a:xfrm>
      </p:grpSpPr>
      <p:sp>
        <p:nvSpPr>
          <p:cNvPr id="5" name="Rectangle 4"/>
          <p:cNvSpPr>
            <a:spLocks noChangeArrowheads="1"/>
          </p:cNvSpPr>
          <p:nvPr/>
        </p:nvSpPr>
        <p:spPr bwMode="auto">
          <a:xfrm>
            <a:off x="92546" y="85346"/>
            <a:ext cx="11992861" cy="6514109"/>
          </a:xfrm>
          <a:prstGeom prst="rect">
            <a:avLst/>
          </a:prstGeom>
          <a:solidFill>
            <a:schemeClr val="bg1"/>
          </a:solidFill>
          <a:ln>
            <a:headEnd/>
            <a:tailEnd/>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eaLnBrk="0" hangingPunct="0">
              <a:lnSpc>
                <a:spcPct val="100000"/>
              </a:lnSpc>
              <a:defRPr/>
            </a:pPr>
            <a:endParaRPr lang="en-US" sz="3200">
              <a:solidFill>
                <a:schemeClr val="tx1"/>
              </a:solidFill>
              <a:latin typeface="Arial" charset="0"/>
            </a:endParaRPr>
          </a:p>
        </p:txBody>
      </p:sp>
      <p:sp>
        <p:nvSpPr>
          <p:cNvPr id="6" name="Picture Placeholder 2"/>
          <p:cNvSpPr>
            <a:spLocks noGrp="1"/>
          </p:cNvSpPr>
          <p:nvPr>
            <p:ph type="pic" idx="1"/>
          </p:nvPr>
        </p:nvSpPr>
        <p:spPr>
          <a:xfrm>
            <a:off x="101601" y="99420"/>
            <a:ext cx="11988799" cy="6500035"/>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Tree>
    <p:extLst>
      <p:ext uri="{BB962C8B-B14F-4D97-AF65-F5344CB8AC3E}">
        <p14:creationId xmlns:p14="http://schemas.microsoft.com/office/powerpoint/2010/main" val="394190925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with Title">
    <p:spTree>
      <p:nvGrpSpPr>
        <p:cNvPr id="1" name=""/>
        <p:cNvGrpSpPr/>
        <p:nvPr/>
      </p:nvGrpSpPr>
      <p:grpSpPr>
        <a:xfrm>
          <a:off x="0" y="0"/>
          <a:ext cx="0" cy="0"/>
          <a:chOff x="0" y="0"/>
          <a:chExt cx="0" cy="0"/>
        </a:xfrm>
      </p:grpSpPr>
      <p:sp>
        <p:nvSpPr>
          <p:cNvPr id="8" name="Rectangle 7"/>
          <p:cNvSpPr>
            <a:spLocks noChangeArrowheads="1"/>
          </p:cNvSpPr>
          <p:nvPr/>
        </p:nvSpPr>
        <p:spPr bwMode="auto">
          <a:xfrm>
            <a:off x="92546" y="85346"/>
            <a:ext cx="11992861" cy="6514109"/>
          </a:xfrm>
          <a:prstGeom prst="rect">
            <a:avLst/>
          </a:prstGeom>
          <a:solidFill>
            <a:schemeClr val="bg1"/>
          </a:solidFill>
          <a:ln>
            <a:headEnd/>
            <a:tailEnd/>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eaLnBrk="0" hangingPunct="0">
              <a:lnSpc>
                <a:spcPct val="100000"/>
              </a:lnSpc>
              <a:defRPr/>
            </a:pPr>
            <a:endParaRPr lang="en-US" sz="3200">
              <a:solidFill>
                <a:schemeClr val="tx1"/>
              </a:solidFill>
              <a:latin typeface="Arial" charset="0"/>
            </a:endParaRPr>
          </a:p>
        </p:txBody>
      </p:sp>
      <p:sp>
        <p:nvSpPr>
          <p:cNvPr id="5" name="Picture Placeholder 2"/>
          <p:cNvSpPr>
            <a:spLocks noGrp="1"/>
          </p:cNvSpPr>
          <p:nvPr>
            <p:ph type="pic" idx="1"/>
          </p:nvPr>
        </p:nvSpPr>
        <p:spPr>
          <a:xfrm>
            <a:off x="101601" y="99420"/>
            <a:ext cx="11988799" cy="6500035"/>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6" name="Title 1"/>
          <p:cNvSpPr>
            <a:spLocks noGrp="1"/>
          </p:cNvSpPr>
          <p:nvPr>
            <p:ph type="title" hasCustomPrompt="1"/>
          </p:nvPr>
        </p:nvSpPr>
        <p:spPr>
          <a:xfrm>
            <a:off x="457200" y="5680743"/>
            <a:ext cx="11480800" cy="582475"/>
          </a:xfrm>
          <a:prstGeom prst="rect">
            <a:avLst/>
          </a:prstGeom>
        </p:spPr>
        <p:txBody>
          <a:bodyPr/>
          <a:lstStyle>
            <a:lvl1pPr>
              <a:defRPr>
                <a:solidFill>
                  <a:schemeClr val="bg2"/>
                </a:solidFill>
              </a:defRPr>
            </a:lvl1pPr>
          </a:lstStyle>
          <a:p>
            <a:r>
              <a:rPr lang="en-US" dirty="0"/>
              <a:t>Click to Add Title</a:t>
            </a:r>
          </a:p>
        </p:txBody>
      </p:sp>
    </p:spTree>
    <p:extLst>
      <p:ext uri="{BB962C8B-B14F-4D97-AF65-F5344CB8AC3E}">
        <p14:creationId xmlns:p14="http://schemas.microsoft.com/office/powerpoint/2010/main" val="512597687"/>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hoto with Title &amp; Sub-title">
    <p:spTree>
      <p:nvGrpSpPr>
        <p:cNvPr id="1" name=""/>
        <p:cNvGrpSpPr/>
        <p:nvPr/>
      </p:nvGrpSpPr>
      <p:grpSpPr>
        <a:xfrm>
          <a:off x="0" y="0"/>
          <a:ext cx="0" cy="0"/>
          <a:chOff x="0" y="0"/>
          <a:chExt cx="0" cy="0"/>
        </a:xfrm>
      </p:grpSpPr>
      <p:sp>
        <p:nvSpPr>
          <p:cNvPr id="10" name="Picture Placeholder 2"/>
          <p:cNvSpPr>
            <a:spLocks noGrp="1"/>
          </p:cNvSpPr>
          <p:nvPr>
            <p:ph type="pic" idx="1"/>
          </p:nvPr>
        </p:nvSpPr>
        <p:spPr>
          <a:xfrm>
            <a:off x="101601" y="99420"/>
            <a:ext cx="11988799" cy="6479181"/>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8" name="Rectangle 7"/>
          <p:cNvSpPr>
            <a:spLocks noChangeArrowheads="1"/>
          </p:cNvSpPr>
          <p:nvPr/>
        </p:nvSpPr>
        <p:spPr bwMode="auto">
          <a:xfrm>
            <a:off x="92546" y="85346"/>
            <a:ext cx="11992861" cy="6514109"/>
          </a:xfrm>
          <a:prstGeom prst="rect">
            <a:avLst/>
          </a:prstGeom>
          <a:solidFill>
            <a:schemeClr val="bg1"/>
          </a:solidFill>
          <a:ln>
            <a:headEnd/>
            <a:tailEnd/>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eaLnBrk="0" hangingPunct="0">
              <a:lnSpc>
                <a:spcPct val="100000"/>
              </a:lnSpc>
              <a:defRPr/>
            </a:pPr>
            <a:endParaRPr lang="en-US" sz="3200">
              <a:solidFill>
                <a:schemeClr val="tx1"/>
              </a:solidFill>
              <a:latin typeface="Arial" charset="0"/>
            </a:endParaRPr>
          </a:p>
        </p:txBody>
      </p:sp>
      <p:sp>
        <p:nvSpPr>
          <p:cNvPr id="6" name="Title 1"/>
          <p:cNvSpPr>
            <a:spLocks noGrp="1"/>
          </p:cNvSpPr>
          <p:nvPr>
            <p:ph type="title" hasCustomPrompt="1"/>
          </p:nvPr>
        </p:nvSpPr>
        <p:spPr>
          <a:xfrm>
            <a:off x="457200" y="5222875"/>
            <a:ext cx="11480800" cy="762000"/>
          </a:xfrm>
          <a:prstGeom prst="rect">
            <a:avLst/>
          </a:prstGeom>
        </p:spPr>
        <p:txBody>
          <a:bodyPr/>
          <a:lstStyle>
            <a:lvl1pPr>
              <a:defRPr>
                <a:solidFill>
                  <a:schemeClr val="bg2"/>
                </a:solidFill>
              </a:defRPr>
            </a:lvl1pPr>
          </a:lstStyle>
          <a:p>
            <a:r>
              <a:rPr lang="en-US" dirty="0"/>
              <a:t>Click to Add Title</a:t>
            </a:r>
          </a:p>
        </p:txBody>
      </p:sp>
      <p:sp>
        <p:nvSpPr>
          <p:cNvPr id="7" name="Text Placeholder 2"/>
          <p:cNvSpPr>
            <a:spLocks noGrp="1"/>
          </p:cNvSpPr>
          <p:nvPr>
            <p:ph type="body" sz="half" idx="10" hasCustomPrompt="1"/>
          </p:nvPr>
        </p:nvSpPr>
        <p:spPr>
          <a:xfrm>
            <a:off x="457200" y="5984876"/>
            <a:ext cx="11480800" cy="593725"/>
          </a:xfrm>
          <a:prstGeom prst="rect">
            <a:avLst/>
          </a:prstGeom>
        </p:spPr>
        <p:txBody>
          <a:bodyPr/>
          <a:lstStyle>
            <a:lvl1pPr>
              <a:buNone/>
              <a:defRPr baseline="0">
                <a:solidFill>
                  <a:schemeClr val="accent1"/>
                </a:solidFill>
              </a:defRPr>
            </a:lvl1pPr>
            <a:lvl2pPr marL="1073124" indent="-304792">
              <a:defRPr>
                <a:solidFill>
                  <a:srgbClr val="FFFFFF"/>
                </a:solidFill>
              </a:defRPr>
            </a:lvl2pPr>
            <a:lvl3pPr marL="1602277" indent="-304792">
              <a:defRPr>
                <a:solidFill>
                  <a:srgbClr val="FFFFFF"/>
                </a:solidFill>
              </a:defRPr>
            </a:lvl3pPr>
            <a:lvl4pPr>
              <a:defRPr>
                <a:solidFill>
                  <a:srgbClr val="FFFFFF"/>
                </a:solidFill>
              </a:defRPr>
            </a:lvl4pPr>
            <a:lvl5pPr>
              <a:buClr>
                <a:schemeClr val="bg1"/>
              </a:buClr>
              <a:defRPr>
                <a:solidFill>
                  <a:srgbClr val="FFFFFF"/>
                </a:solidFill>
              </a:defRPr>
            </a:lvl5pPr>
          </a:lstStyle>
          <a:p>
            <a:pPr lvl="0"/>
            <a:r>
              <a:rPr lang="en-US" dirty="0"/>
              <a:t>Click to Add Sub Title</a:t>
            </a:r>
          </a:p>
        </p:txBody>
      </p:sp>
    </p:spTree>
    <p:extLst>
      <p:ext uri="{BB962C8B-B14F-4D97-AF65-F5344CB8AC3E}">
        <p14:creationId xmlns:p14="http://schemas.microsoft.com/office/powerpoint/2010/main" val="191182650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image" Target="../media/image3.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92545" y="85344"/>
            <a:ext cx="12019379" cy="1069848"/>
          </a:xfrm>
          <a:prstGeom prst="rect">
            <a:avLst/>
          </a:prstGeom>
          <a:solidFill>
            <a:schemeClr val="bg1">
              <a:lumMod val="85000"/>
            </a:schemeClr>
          </a:solidFill>
          <a:ln>
            <a:headEnd/>
            <a:tailEnd/>
          </a:ln>
          <a:effectLst>
            <a:outerShdw blurRad="50800" dist="38100" dir="5400000" algn="t" rotWithShape="0">
              <a:prstClr val="black">
                <a:alpha val="40000"/>
              </a:prstClr>
            </a:outerShdw>
          </a:effectLst>
          <a:scene3d>
            <a:camera prst="obliqueTopRigh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rtl="0" eaLnBrk="0" fontAlgn="base" hangingPunct="0">
              <a:lnSpc>
                <a:spcPct val="100000"/>
              </a:lnSpc>
              <a:spcBef>
                <a:spcPct val="0"/>
              </a:spcBef>
              <a:spcAft>
                <a:spcPct val="0"/>
              </a:spcAft>
              <a:defRPr/>
            </a:pPr>
            <a:endParaRPr lang="en-US" sz="3200" kern="1200" dirty="0">
              <a:solidFill>
                <a:schemeClr val="tx1"/>
              </a:solidFill>
              <a:latin typeface="Arial" charset="0"/>
              <a:ea typeface="+mn-ea"/>
              <a:cs typeface="+mn-cs"/>
            </a:endParaRPr>
          </a:p>
        </p:txBody>
      </p:sp>
      <p:sp>
        <p:nvSpPr>
          <p:cNvPr id="21" name="Rectangle 30"/>
          <p:cNvSpPr>
            <a:spLocks noChangeArrowheads="1"/>
          </p:cNvSpPr>
          <p:nvPr/>
        </p:nvSpPr>
        <p:spPr bwMode="auto">
          <a:xfrm>
            <a:off x="9877652" y="85344"/>
            <a:ext cx="2234272" cy="1039475"/>
          </a:xfrm>
          <a:prstGeom prst="rect">
            <a:avLst/>
          </a:prstGeom>
          <a:solidFill>
            <a:schemeClr val="bg1">
              <a:lumMod val="85000"/>
            </a:schemeClr>
          </a:solidFill>
          <a:ln>
            <a:headEnd/>
            <a:tailEnd/>
          </a:ln>
          <a:effectLst/>
          <a:scene3d>
            <a:camera prst="obliqueTopRigh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eaLnBrk="0" hangingPunct="0">
              <a:lnSpc>
                <a:spcPct val="100000"/>
              </a:lnSpc>
              <a:defRPr/>
            </a:pPr>
            <a:endParaRPr lang="en-US" sz="3200">
              <a:solidFill>
                <a:schemeClr val="tx1"/>
              </a:solidFill>
              <a:latin typeface="Arial" charset="0"/>
            </a:endParaRPr>
          </a:p>
        </p:txBody>
      </p:sp>
      <p:sp>
        <p:nvSpPr>
          <p:cNvPr id="16" name="Rectangle 15"/>
          <p:cNvSpPr/>
          <p:nvPr/>
        </p:nvSpPr>
        <p:spPr>
          <a:xfrm>
            <a:off x="87358" y="6598200"/>
            <a:ext cx="257407" cy="258264"/>
          </a:xfrm>
          <a:prstGeom prst="rect">
            <a:avLst/>
          </a:prstGeom>
          <a:solidFill>
            <a:srgbClr val="C819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srgbClr val="FFFFFF"/>
              </a:solidFill>
            </a:endParaRPr>
          </a:p>
        </p:txBody>
      </p:sp>
      <p:pic>
        <p:nvPicPr>
          <p:cNvPr id="17" name="Picture 16" descr="Lock2-white.png"/>
          <p:cNvPicPr>
            <a:picLocks/>
          </p:cNvPicPr>
          <p:nvPr/>
        </p:nvPicPr>
        <p:blipFill>
          <a:blip r:embed="rId13">
            <a:clrChange>
              <a:clrFrom>
                <a:srgbClr val="170405">
                  <a:alpha val="13333"/>
                </a:srgbClr>
              </a:clrFrom>
              <a:clrTo>
                <a:srgbClr val="170405">
                  <a:alpha val="0"/>
                </a:srgbClr>
              </a:clrTo>
            </a:clrChange>
            <a:duotone>
              <a:prstClr val="black"/>
              <a:schemeClr val="accent2">
                <a:tint val="45000"/>
                <a:satMod val="400000"/>
              </a:schemeClr>
            </a:duotone>
          </a:blip>
          <a:stretch>
            <a:fillRect/>
          </a:stretch>
        </p:blipFill>
        <p:spPr>
          <a:xfrm>
            <a:off x="104820" y="6594768"/>
            <a:ext cx="222480" cy="250635"/>
          </a:xfrm>
          <a:prstGeom prst="rect">
            <a:avLst/>
          </a:prstGeom>
          <a:effectLst/>
        </p:spPr>
      </p:pic>
      <p:sp>
        <p:nvSpPr>
          <p:cNvPr id="18" name="Text Box 16"/>
          <p:cNvSpPr txBox="1">
            <a:spLocks noChangeArrowheads="1"/>
          </p:cNvSpPr>
          <p:nvPr/>
        </p:nvSpPr>
        <p:spPr bwMode="auto">
          <a:xfrm>
            <a:off x="361344" y="6622495"/>
            <a:ext cx="5806477" cy="240066"/>
          </a:xfrm>
          <a:prstGeom prst="rect">
            <a:avLst/>
          </a:prstGeom>
          <a:noFill/>
          <a:ln w="9525">
            <a:noFill/>
            <a:miter lim="800000"/>
            <a:headEnd/>
            <a:tailEnd/>
          </a:ln>
        </p:spPr>
        <p:txBody>
          <a:bodyPr wrap="square" anchor="b">
            <a:prstTxWarp prst="textNoShape">
              <a:avLst/>
            </a:prstTxWarp>
            <a:spAutoFit/>
          </a:bodyPr>
          <a:lstStyle/>
          <a:p>
            <a:pPr defTabSz="609585" fontAlgn="base">
              <a:lnSpc>
                <a:spcPct val="80000"/>
              </a:lnSpc>
              <a:spcBef>
                <a:spcPct val="0"/>
              </a:spcBef>
              <a:spcAft>
                <a:spcPct val="0"/>
              </a:spcAft>
              <a:defRPr/>
            </a:pPr>
            <a:r>
              <a:rPr lang="en-US" sz="1200" b="1" kern="0" cap="all" spc="27" dirty="0">
                <a:solidFill>
                  <a:srgbClr val="FFFFFF"/>
                </a:solidFill>
                <a:latin typeface="Arial"/>
              </a:rPr>
              <a:t>Company Confidential</a:t>
            </a:r>
            <a:endParaRPr lang="en-US" sz="1333" b="1" kern="0" spc="27" dirty="0">
              <a:solidFill>
                <a:srgbClr val="FFFFFF"/>
              </a:solidFill>
              <a:latin typeface="Arial"/>
            </a:endParaRPr>
          </a:p>
        </p:txBody>
      </p:sp>
      <p:sp>
        <p:nvSpPr>
          <p:cNvPr id="6" name="矩形 5"/>
          <p:cNvSpPr/>
          <p:nvPr userDrawn="1"/>
        </p:nvSpPr>
        <p:spPr bwMode="auto">
          <a:xfrm>
            <a:off x="98681" y="1217334"/>
            <a:ext cx="12007105" cy="5311860"/>
          </a:xfrm>
          <a:prstGeom prst="rect">
            <a:avLst/>
          </a:prstGeom>
          <a:no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GB" sz="2400" kern="1200">
              <a:solidFill>
                <a:schemeClr val="tx1"/>
              </a:solidFill>
              <a:latin typeface="Arial" charset="0"/>
              <a:ea typeface="+mn-ea"/>
              <a:cs typeface="+mn-cs"/>
            </a:endParaRPr>
          </a:p>
        </p:txBody>
      </p:sp>
    </p:spTree>
    <p:extLst>
      <p:ext uri="{BB962C8B-B14F-4D97-AF65-F5344CB8AC3E}">
        <p14:creationId xmlns:p14="http://schemas.microsoft.com/office/powerpoint/2010/main" val="2835726429"/>
      </p:ext>
    </p:extLst>
  </p:cSld>
  <p:clrMap bg1="lt1" tx1="dk1" bg2="lt2" tx2="dk2" accent1="accent1" accent2="accent2" accent3="accent3" accent4="accent4" accent5="accent5" accent6="accent6" hlink="hlink" folHlink="folHlink"/>
  <p:sldLayoutIdLst>
    <p:sldLayoutId id="2147483663"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80" r:id="rId11"/>
  </p:sldLayoutIdLst>
  <p:transition spd="med"/>
  <p:txStyles>
    <p:titleStyle>
      <a:lvl1pPr algn="l" rtl="0" eaLnBrk="1" fontAlgn="base" hangingPunct="1">
        <a:lnSpc>
          <a:spcPts val="4000"/>
        </a:lnSpc>
        <a:spcBef>
          <a:spcPct val="0"/>
        </a:spcBef>
        <a:spcAft>
          <a:spcPct val="0"/>
        </a:spcAft>
        <a:defRPr sz="4000">
          <a:solidFill>
            <a:schemeClr val="accent1"/>
          </a:solidFill>
          <a:latin typeface="Arial"/>
          <a:ea typeface="+mj-ea"/>
          <a:cs typeface="Arial"/>
        </a:defRPr>
      </a:lvl1pPr>
      <a:lvl2pPr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2pPr>
      <a:lvl3pPr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3pPr>
      <a:lvl4pPr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4pPr>
      <a:lvl5pPr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5pPr>
      <a:lvl6pPr marL="609585"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6pPr>
      <a:lvl7pPr marL="1219170"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7pPr>
      <a:lvl8pPr marL="1828754"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8pPr>
      <a:lvl9pPr marL="2438339"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9pPr>
    </p:titleStyle>
    <p:bodyStyle>
      <a:lvl1pPr marL="383108" indent="-383108" algn="l" rtl="0" eaLnBrk="1" fontAlgn="base" hangingPunct="1">
        <a:lnSpc>
          <a:spcPct val="100000"/>
        </a:lnSpc>
        <a:spcBef>
          <a:spcPts val="0"/>
        </a:spcBef>
        <a:spcAft>
          <a:spcPts val="800"/>
        </a:spcAft>
        <a:buClr>
          <a:srgbClr val="BB2332"/>
        </a:buClr>
        <a:buFont typeface="Wingdings" charset="2"/>
        <a:buChar char="§"/>
        <a:defRPr sz="3200">
          <a:solidFill>
            <a:schemeClr val="tx1"/>
          </a:solidFill>
          <a:latin typeface="+mn-lt"/>
          <a:ea typeface="+mn-ea"/>
          <a:cs typeface="+mn-cs"/>
        </a:defRPr>
      </a:lvl1pPr>
      <a:lvl2pPr marL="1073124" indent="-304792" algn="l" rtl="0" eaLnBrk="1" fontAlgn="base" hangingPunct="1">
        <a:lnSpc>
          <a:spcPct val="100000"/>
        </a:lnSpc>
        <a:spcBef>
          <a:spcPts val="0"/>
        </a:spcBef>
        <a:spcAft>
          <a:spcPts val="800"/>
        </a:spcAft>
        <a:buClr>
          <a:schemeClr val="bg1">
            <a:lumMod val="50000"/>
          </a:schemeClr>
        </a:buClr>
        <a:buSzPct val="80000"/>
        <a:buFont typeface="Wingdings" charset="2"/>
        <a:buChar char="§"/>
        <a:defRPr sz="3200">
          <a:solidFill>
            <a:schemeClr val="tx1"/>
          </a:solidFill>
          <a:latin typeface="+mn-lt"/>
          <a:ea typeface="+mn-ea"/>
        </a:defRPr>
      </a:lvl2pPr>
      <a:lvl3pPr marL="1682709" indent="-304792" algn="l" rtl="0" eaLnBrk="1" fontAlgn="base" hangingPunct="1">
        <a:lnSpc>
          <a:spcPct val="100000"/>
        </a:lnSpc>
        <a:spcBef>
          <a:spcPts val="0"/>
        </a:spcBef>
        <a:spcAft>
          <a:spcPts val="800"/>
        </a:spcAft>
        <a:buClr>
          <a:schemeClr val="bg1">
            <a:lumMod val="50000"/>
          </a:schemeClr>
        </a:buClr>
        <a:buSzPct val="80000"/>
        <a:buFont typeface="Wingdings" charset="2"/>
        <a:buChar char="§"/>
        <a:defRPr sz="2600">
          <a:solidFill>
            <a:schemeClr val="tx1"/>
          </a:solidFill>
          <a:latin typeface="+mn-lt"/>
          <a:ea typeface="+mn-ea"/>
        </a:defRPr>
      </a:lvl3pPr>
      <a:lvl4pPr marL="2133547" indent="-304792" algn="l" rtl="0" eaLnBrk="1" fontAlgn="base" hangingPunct="1">
        <a:lnSpc>
          <a:spcPct val="100000"/>
        </a:lnSpc>
        <a:spcBef>
          <a:spcPts val="0"/>
        </a:spcBef>
        <a:spcAft>
          <a:spcPts val="800"/>
        </a:spcAft>
        <a:buClr>
          <a:schemeClr val="bg1">
            <a:lumMod val="50000"/>
          </a:schemeClr>
        </a:buClr>
        <a:buFont typeface="Wingdings" charset="2"/>
        <a:buChar char="§"/>
        <a:defRPr sz="2000" cap="none">
          <a:solidFill>
            <a:schemeClr val="tx1"/>
          </a:solidFill>
          <a:latin typeface="Arial" charset="0"/>
          <a:ea typeface="+mn-ea"/>
        </a:defRPr>
      </a:lvl4pPr>
      <a:lvl5pPr marL="2743131" indent="-304792" algn="l" rtl="0" eaLnBrk="1" fontAlgn="base" hangingPunct="1">
        <a:lnSpc>
          <a:spcPct val="100000"/>
        </a:lnSpc>
        <a:spcBef>
          <a:spcPts val="0"/>
        </a:spcBef>
        <a:spcAft>
          <a:spcPts val="800"/>
        </a:spcAft>
        <a:buClr>
          <a:schemeClr val="bg1">
            <a:lumMod val="50000"/>
          </a:schemeClr>
        </a:buClr>
        <a:buFont typeface="Wingdings" charset="2"/>
        <a:buChar char="§"/>
        <a:defRPr sz="1800" cap="none">
          <a:solidFill>
            <a:schemeClr val="tx1"/>
          </a:solidFill>
          <a:latin typeface="Arial" charset="0"/>
          <a:ea typeface="+mn-ea"/>
        </a:defRPr>
      </a:lvl5pPr>
      <a:lvl6pPr marL="3352716" indent="-304792" algn="l" rtl="0" eaLnBrk="1" fontAlgn="base" hangingPunct="1">
        <a:spcBef>
          <a:spcPct val="20000"/>
        </a:spcBef>
        <a:spcAft>
          <a:spcPct val="0"/>
        </a:spcAft>
        <a:buClr>
          <a:srgbClr val="BB2332"/>
        </a:buClr>
        <a:buChar char="»"/>
        <a:defRPr sz="2667">
          <a:solidFill>
            <a:schemeClr val="tx1"/>
          </a:solidFill>
          <a:latin typeface="Arial" charset="0"/>
          <a:ea typeface="+mn-ea"/>
        </a:defRPr>
      </a:lvl6pPr>
      <a:lvl7pPr marL="3962301" indent="-304792" algn="l" rtl="0" eaLnBrk="1" fontAlgn="base" hangingPunct="1">
        <a:spcBef>
          <a:spcPct val="20000"/>
        </a:spcBef>
        <a:spcAft>
          <a:spcPct val="0"/>
        </a:spcAft>
        <a:buClr>
          <a:srgbClr val="BB2332"/>
        </a:buClr>
        <a:buChar char="»"/>
        <a:defRPr sz="2667">
          <a:solidFill>
            <a:schemeClr val="tx1"/>
          </a:solidFill>
          <a:latin typeface="Arial" charset="0"/>
          <a:ea typeface="+mn-ea"/>
        </a:defRPr>
      </a:lvl7pPr>
      <a:lvl8pPr marL="4571886" indent="-304792" algn="l" rtl="0" eaLnBrk="1" fontAlgn="base" hangingPunct="1">
        <a:spcBef>
          <a:spcPct val="20000"/>
        </a:spcBef>
        <a:spcAft>
          <a:spcPct val="0"/>
        </a:spcAft>
        <a:buClr>
          <a:srgbClr val="BB2332"/>
        </a:buClr>
        <a:buChar char="»"/>
        <a:defRPr sz="2667">
          <a:solidFill>
            <a:schemeClr val="tx1"/>
          </a:solidFill>
          <a:latin typeface="Arial" charset="0"/>
          <a:ea typeface="+mn-ea"/>
        </a:defRPr>
      </a:lvl8pPr>
      <a:lvl9pPr marL="5181470" indent="-304792" algn="l" rtl="0" eaLnBrk="1" fontAlgn="base" hangingPunct="1">
        <a:spcBef>
          <a:spcPct val="20000"/>
        </a:spcBef>
        <a:spcAft>
          <a:spcPct val="0"/>
        </a:spcAft>
        <a:buClr>
          <a:srgbClr val="BB2332"/>
        </a:buClr>
        <a:buChar char="»"/>
        <a:defRPr sz="2667">
          <a:solidFill>
            <a:schemeClr val="tx1"/>
          </a:solidFill>
          <a:latin typeface="Arial" charset="0"/>
          <a:ea typeface="+mn-ea"/>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12" name="Rectangle 11"/>
          <p:cNvSpPr/>
          <p:nvPr/>
        </p:nvSpPr>
        <p:spPr bwMode="auto">
          <a:xfrm>
            <a:off x="92547" y="85347"/>
            <a:ext cx="9661059" cy="1061039"/>
          </a:xfrm>
          <a:prstGeom prst="rect">
            <a:avLst/>
          </a:prstGeom>
          <a:gradFill>
            <a:gsLst>
              <a:gs pos="0">
                <a:schemeClr val="tx1"/>
              </a:gs>
              <a:gs pos="100000">
                <a:schemeClr val="bg2"/>
              </a:gs>
            </a:gsLst>
          </a:gradFill>
          <a:ln>
            <a:headEnd type="none" w="sm" len="sm"/>
            <a:tailEnd type="none" w="sm" len="sm"/>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a:lstStyle/>
          <a:p>
            <a:pPr algn="r" eaLnBrk="0" hangingPunct="0">
              <a:lnSpc>
                <a:spcPct val="85000"/>
              </a:lnSpc>
              <a:spcBef>
                <a:spcPct val="50000"/>
              </a:spcBef>
              <a:defRPr/>
            </a:pPr>
            <a:endParaRPr lang="en-US" sz="3200" dirty="0">
              <a:latin typeface="Arial Narrow" pitchFamily="34" charset="0"/>
              <a:ea typeface="Arial Unicode MS" pitchFamily="34" charset="-128"/>
              <a:cs typeface="Arial Unicode MS" pitchFamily="34" charset="-128"/>
            </a:endParaRPr>
          </a:p>
        </p:txBody>
      </p:sp>
      <p:sp>
        <p:nvSpPr>
          <p:cNvPr id="18" name="Rectangle 30"/>
          <p:cNvSpPr>
            <a:spLocks noChangeArrowheads="1"/>
          </p:cNvSpPr>
          <p:nvPr/>
        </p:nvSpPr>
        <p:spPr bwMode="auto">
          <a:xfrm>
            <a:off x="92546" y="1229360"/>
            <a:ext cx="11997855" cy="5370096"/>
          </a:xfrm>
          <a:prstGeom prst="rect">
            <a:avLst/>
          </a:prstGeom>
          <a:solidFill>
            <a:schemeClr val="bg2">
              <a:lumMod val="50000"/>
            </a:schemeClr>
          </a:solidFill>
          <a:ln>
            <a:headEnd/>
            <a:tailEnd/>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eaLnBrk="0" hangingPunct="0">
              <a:lnSpc>
                <a:spcPct val="100000"/>
              </a:lnSpc>
              <a:defRPr/>
            </a:pPr>
            <a:endParaRPr lang="en-US" sz="3200">
              <a:solidFill>
                <a:schemeClr val="tx1"/>
              </a:solidFill>
              <a:latin typeface="Arial" charset="0"/>
            </a:endParaRPr>
          </a:p>
        </p:txBody>
      </p:sp>
      <p:sp>
        <p:nvSpPr>
          <p:cNvPr id="19" name="Rectangle 30"/>
          <p:cNvSpPr>
            <a:spLocks noChangeArrowheads="1"/>
          </p:cNvSpPr>
          <p:nvPr/>
        </p:nvSpPr>
        <p:spPr bwMode="auto">
          <a:xfrm>
            <a:off x="9851136" y="85344"/>
            <a:ext cx="2231136" cy="1069848"/>
          </a:xfrm>
          <a:prstGeom prst="rect">
            <a:avLst/>
          </a:prstGeom>
          <a:gradFill flip="none" rotWithShape="1">
            <a:gsLst>
              <a:gs pos="25000">
                <a:srgbClr val="E60F34"/>
              </a:gs>
              <a:gs pos="100000">
                <a:srgbClr val="800000"/>
              </a:gs>
            </a:gsLst>
            <a:path path="circle">
              <a:fillToRect l="50000" t="50000" r="50000" b="50000"/>
            </a:path>
            <a:tileRect/>
          </a:gradFill>
          <a:ln>
            <a:headEnd/>
            <a:tailEnd/>
          </a:ln>
          <a:effectLst/>
          <a:scene3d>
            <a:camera prst="obliqueTopRigh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anchor="ctr">
            <a:prstTxWarp prst="textNoShape">
              <a:avLst/>
            </a:prstTxWarp>
          </a:bodyPr>
          <a:lstStyle/>
          <a:p>
            <a:pPr algn="ctr" eaLnBrk="0" hangingPunct="0">
              <a:lnSpc>
                <a:spcPct val="100000"/>
              </a:lnSpc>
              <a:defRPr/>
            </a:pPr>
            <a:endParaRPr lang="en-US" sz="3200">
              <a:solidFill>
                <a:schemeClr val="tx1"/>
              </a:solidFill>
              <a:latin typeface="Arial" charset="0"/>
            </a:endParaRPr>
          </a:p>
        </p:txBody>
      </p:sp>
      <p:sp>
        <p:nvSpPr>
          <p:cNvPr id="21" name="Text Placeholder 20"/>
          <p:cNvSpPr>
            <a:spLocks noGrp="1"/>
          </p:cNvSpPr>
          <p:nvPr>
            <p:ph type="body" idx="1"/>
          </p:nvPr>
        </p:nvSpPr>
        <p:spPr>
          <a:xfrm>
            <a:off x="203200" y="1295400"/>
            <a:ext cx="11785600" cy="5334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2" name="Picture 10" descr="Rockwell_Automation_White.png"/>
          <p:cNvPicPr>
            <a:picLocks/>
          </p:cNvPicPr>
          <p:nvPr/>
        </p:nvPicPr>
        <p:blipFill>
          <a:blip r:embed="rId21"/>
          <a:stretch>
            <a:fillRect/>
          </a:stretch>
        </p:blipFill>
        <p:spPr bwMode="auto">
          <a:xfrm>
            <a:off x="10147303" y="443655"/>
            <a:ext cx="1618359" cy="382420"/>
          </a:xfrm>
          <a:prstGeom prst="rect">
            <a:avLst/>
          </a:prstGeom>
          <a:noFill/>
          <a:ln>
            <a:noFill/>
          </a:ln>
        </p:spPr>
      </p:pic>
      <p:sp>
        <p:nvSpPr>
          <p:cNvPr id="27" name="Rectangle 2"/>
          <p:cNvSpPr>
            <a:spLocks noGrp="1" noChangeArrowheads="1"/>
          </p:cNvSpPr>
          <p:nvPr>
            <p:ph type="title"/>
          </p:nvPr>
        </p:nvSpPr>
        <p:spPr bwMode="auto">
          <a:xfrm>
            <a:off x="203200" y="182882"/>
            <a:ext cx="9448800" cy="914399"/>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a:t>
            </a:r>
          </a:p>
        </p:txBody>
      </p:sp>
      <p:sp>
        <p:nvSpPr>
          <p:cNvPr id="11" name="Rectangle 10"/>
          <p:cNvSpPr>
            <a:spLocks noChangeArrowheads="1"/>
          </p:cNvSpPr>
          <p:nvPr/>
        </p:nvSpPr>
        <p:spPr bwMode="auto">
          <a:xfrm>
            <a:off x="6232822" y="6619879"/>
            <a:ext cx="5861641" cy="235898"/>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933" kern="0" spc="27" dirty="0">
                <a:solidFill>
                  <a:schemeClr val="bg2"/>
                </a:solidFill>
                <a:latin typeface="Arial" panose="020B0604020202020204" pitchFamily="34" charset="0"/>
                <a:ea typeface="Arial Unicode MS" charset="0"/>
                <a:cs typeface="Arial" panose="020B0604020202020204" pitchFamily="34" charset="0"/>
              </a:rPr>
              <a:t>Copyright © 2017 Rockwell Automation, Inc. All Rights Reserved.</a:t>
            </a:r>
            <a:r>
              <a:rPr lang="en-US" sz="933" kern="0" spc="27" baseline="0" dirty="0">
                <a:solidFill>
                  <a:schemeClr val="bg2"/>
                </a:solidFill>
                <a:latin typeface="Arial" panose="020B0604020202020204" pitchFamily="34" charset="0"/>
                <a:ea typeface="Arial Unicode MS" charset="0"/>
                <a:cs typeface="Arial" panose="020B0604020202020204" pitchFamily="34" charset="0"/>
              </a:rPr>
              <a:t>       </a:t>
            </a:r>
            <a:fld id="{C41E6217-FD4A-4698-ADE0-B72F602A1308}" type="slidenum">
              <a:rPr lang="en-US" sz="933" kern="0" spc="27" smtClean="0">
                <a:solidFill>
                  <a:schemeClr val="bg2"/>
                </a:solidFill>
                <a:latin typeface="Arial" panose="020B0604020202020204" pitchFamily="34" charset="0"/>
                <a:ea typeface="Arial Unicode MS" charset="0"/>
                <a:cs typeface="Arial" panose="020B0604020202020204" pitchFamily="34" charset="0"/>
              </a:rPr>
              <a:pPr algn="r" eaLnBrk="0" hangingPunct="0">
                <a:lnSpc>
                  <a:spcPct val="100000"/>
                </a:lnSpc>
                <a:defRPr/>
              </a:pPr>
              <a:t>‹#›</a:t>
            </a:fld>
            <a:endParaRPr lang="en-US" sz="933" kern="0" spc="27" dirty="0">
              <a:solidFill>
                <a:schemeClr val="bg2"/>
              </a:solidFill>
              <a:latin typeface="Arial" panose="020B0604020202020204" pitchFamily="34" charset="0"/>
              <a:ea typeface="Arial Unicode MS" charset="0"/>
              <a:cs typeface="Arial" panose="020B0604020202020204" pitchFamily="34" charset="0"/>
            </a:endParaRPr>
          </a:p>
        </p:txBody>
      </p:sp>
      <p:sp>
        <p:nvSpPr>
          <p:cNvPr id="13" name="Rectangle 12"/>
          <p:cNvSpPr/>
          <p:nvPr/>
        </p:nvSpPr>
        <p:spPr>
          <a:xfrm>
            <a:off x="87358" y="6598200"/>
            <a:ext cx="257407" cy="258264"/>
          </a:xfrm>
          <a:prstGeom prst="rect">
            <a:avLst/>
          </a:prstGeom>
          <a:solidFill>
            <a:srgbClr val="C819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srgbClr val="FFFFFF"/>
              </a:solidFill>
            </a:endParaRPr>
          </a:p>
        </p:txBody>
      </p:sp>
      <p:pic>
        <p:nvPicPr>
          <p:cNvPr id="16" name="Picture 15" descr="Lock2-white.png"/>
          <p:cNvPicPr>
            <a:picLocks/>
          </p:cNvPicPr>
          <p:nvPr/>
        </p:nvPicPr>
        <p:blipFill>
          <a:blip r:embed="rId22"/>
          <a:stretch>
            <a:fillRect/>
          </a:stretch>
        </p:blipFill>
        <p:spPr>
          <a:xfrm>
            <a:off x="104820" y="6594768"/>
            <a:ext cx="222480" cy="250635"/>
          </a:xfrm>
          <a:prstGeom prst="rect">
            <a:avLst/>
          </a:prstGeom>
          <a:effectLst/>
        </p:spPr>
      </p:pic>
      <p:sp>
        <p:nvSpPr>
          <p:cNvPr id="17" name="Text Box 16"/>
          <p:cNvSpPr txBox="1">
            <a:spLocks noChangeArrowheads="1"/>
          </p:cNvSpPr>
          <p:nvPr/>
        </p:nvSpPr>
        <p:spPr bwMode="auto">
          <a:xfrm>
            <a:off x="361344" y="6622495"/>
            <a:ext cx="5806477" cy="240066"/>
          </a:xfrm>
          <a:prstGeom prst="rect">
            <a:avLst/>
          </a:prstGeom>
          <a:noFill/>
          <a:ln w="9525">
            <a:noFill/>
            <a:miter lim="800000"/>
            <a:headEnd/>
            <a:tailEnd/>
          </a:ln>
        </p:spPr>
        <p:txBody>
          <a:bodyPr wrap="square" anchor="b">
            <a:prstTxWarp prst="textNoShape">
              <a:avLst/>
            </a:prstTxWarp>
            <a:spAutoFit/>
          </a:bodyPr>
          <a:lstStyle/>
          <a:p>
            <a:pPr defTabSz="609585" fontAlgn="base">
              <a:lnSpc>
                <a:spcPct val="80000"/>
              </a:lnSpc>
              <a:spcBef>
                <a:spcPct val="0"/>
              </a:spcBef>
              <a:spcAft>
                <a:spcPct val="0"/>
              </a:spcAft>
              <a:defRPr/>
            </a:pPr>
            <a:r>
              <a:rPr lang="en-US" sz="1200" b="1" kern="0" cap="all" spc="27" dirty="0">
                <a:solidFill>
                  <a:schemeClr val="bg2"/>
                </a:solidFill>
                <a:latin typeface="Arial"/>
              </a:rPr>
              <a:t>Company Confidential</a:t>
            </a:r>
            <a:endParaRPr lang="en-US" sz="1333" b="1" kern="0" spc="27" dirty="0">
              <a:solidFill>
                <a:schemeClr val="bg2"/>
              </a:solidFill>
              <a:latin typeface="Arial"/>
            </a:endParaRPr>
          </a:p>
        </p:txBody>
      </p:sp>
    </p:spTree>
    <p:extLst>
      <p:ext uri="{BB962C8B-B14F-4D97-AF65-F5344CB8AC3E}">
        <p14:creationId xmlns:p14="http://schemas.microsoft.com/office/powerpoint/2010/main" val="172268293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Lst>
  <p:transition spd="med"/>
  <p:hf hdr="0" ftr="0" dt="0"/>
  <p:txStyles>
    <p:titleStyle>
      <a:lvl1pPr algn="l" rtl="0" eaLnBrk="1" fontAlgn="base" hangingPunct="1">
        <a:lnSpc>
          <a:spcPts val="3600"/>
        </a:lnSpc>
        <a:spcBef>
          <a:spcPct val="0"/>
        </a:spcBef>
        <a:spcAft>
          <a:spcPct val="0"/>
        </a:spcAft>
        <a:defRPr sz="4000" b="0">
          <a:solidFill>
            <a:schemeClr val="bg1"/>
          </a:solidFill>
          <a:latin typeface="Arial"/>
          <a:ea typeface="+mj-ea"/>
          <a:cs typeface="Arial"/>
        </a:defRPr>
      </a:lvl1pPr>
      <a:lvl2pPr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2pPr>
      <a:lvl3pPr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3pPr>
      <a:lvl4pPr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4pPr>
      <a:lvl5pPr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5pPr>
      <a:lvl6pPr marL="609585"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6pPr>
      <a:lvl7pPr marL="1219170"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7pPr>
      <a:lvl8pPr marL="1828754"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8pPr>
      <a:lvl9pPr marL="2438339"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9pPr>
    </p:titleStyle>
    <p:bodyStyle>
      <a:lvl1pPr marL="383108" marR="0" indent="-383108" algn="l" defTabSz="1219170" rtl="0" eaLnBrk="1" fontAlgn="base" latinLnBrk="0" hangingPunct="1">
        <a:lnSpc>
          <a:spcPct val="100000"/>
        </a:lnSpc>
        <a:spcBef>
          <a:spcPts val="0"/>
        </a:spcBef>
        <a:spcAft>
          <a:spcPts val="800"/>
        </a:spcAft>
        <a:buClr>
          <a:schemeClr val="accent1"/>
        </a:buClr>
        <a:buSzTx/>
        <a:buFont typeface="Wingdings" charset="2"/>
        <a:buChar char="§"/>
        <a:tabLst/>
        <a:defRPr sz="3200">
          <a:solidFill>
            <a:schemeClr val="bg1"/>
          </a:solidFill>
          <a:latin typeface="+mn-lt"/>
          <a:ea typeface="+mn-ea"/>
          <a:cs typeface="+mn-cs"/>
        </a:defRPr>
      </a:lvl1pPr>
      <a:lvl2pPr marL="1073124" marR="0" indent="-304792" algn="l" defTabSz="1219170" rtl="0" eaLnBrk="1" fontAlgn="base" latinLnBrk="0" hangingPunct="1">
        <a:lnSpc>
          <a:spcPct val="100000"/>
        </a:lnSpc>
        <a:spcBef>
          <a:spcPts val="0"/>
        </a:spcBef>
        <a:spcAft>
          <a:spcPts val="800"/>
        </a:spcAft>
        <a:buClr>
          <a:schemeClr val="bg1">
            <a:lumMod val="75000"/>
          </a:schemeClr>
        </a:buClr>
        <a:buSzPct val="80000"/>
        <a:buFont typeface="Wingdings" charset="2"/>
        <a:buChar char="§"/>
        <a:tabLst/>
        <a:defRPr sz="3200">
          <a:solidFill>
            <a:schemeClr val="bg1"/>
          </a:solidFill>
          <a:latin typeface="+mn-lt"/>
          <a:ea typeface="+mn-ea"/>
        </a:defRPr>
      </a:lvl2pPr>
      <a:lvl3pPr marL="1682709" marR="0" indent="-304792" algn="l" defTabSz="1219170" rtl="0" eaLnBrk="1" fontAlgn="base" latinLnBrk="0" hangingPunct="1">
        <a:lnSpc>
          <a:spcPct val="100000"/>
        </a:lnSpc>
        <a:spcBef>
          <a:spcPts val="0"/>
        </a:spcBef>
        <a:spcAft>
          <a:spcPts val="800"/>
        </a:spcAft>
        <a:buClr>
          <a:schemeClr val="bg1">
            <a:lumMod val="75000"/>
          </a:schemeClr>
        </a:buClr>
        <a:buSzPct val="80000"/>
        <a:buFont typeface="Wingdings" charset="2"/>
        <a:buChar char="§"/>
        <a:tabLst/>
        <a:defRPr sz="2600">
          <a:solidFill>
            <a:schemeClr val="bg1"/>
          </a:solidFill>
          <a:latin typeface="+mn-lt"/>
          <a:ea typeface="+mn-ea"/>
        </a:defRPr>
      </a:lvl3pPr>
      <a:lvl4pPr marL="2133547" marR="0" indent="-304792" algn="l" defTabSz="1219170" rtl="0" eaLnBrk="1" fontAlgn="base" latinLnBrk="0" hangingPunct="1">
        <a:lnSpc>
          <a:spcPct val="100000"/>
        </a:lnSpc>
        <a:spcBef>
          <a:spcPts val="0"/>
        </a:spcBef>
        <a:spcAft>
          <a:spcPts val="800"/>
        </a:spcAft>
        <a:buClr>
          <a:schemeClr val="bg1">
            <a:lumMod val="75000"/>
          </a:schemeClr>
        </a:buClr>
        <a:buSzTx/>
        <a:buFont typeface="Wingdings" charset="2"/>
        <a:buChar char="§"/>
        <a:tabLst/>
        <a:defRPr sz="2000">
          <a:solidFill>
            <a:schemeClr val="bg1"/>
          </a:solidFill>
          <a:latin typeface="Arial" charset="0"/>
          <a:ea typeface="+mn-ea"/>
        </a:defRPr>
      </a:lvl4pPr>
      <a:lvl5pPr marL="2743131" marR="0" indent="-304792" algn="l" defTabSz="1219170" rtl="0" eaLnBrk="1" fontAlgn="base" latinLnBrk="0" hangingPunct="1">
        <a:lnSpc>
          <a:spcPct val="100000"/>
        </a:lnSpc>
        <a:spcBef>
          <a:spcPts val="0"/>
        </a:spcBef>
        <a:spcAft>
          <a:spcPts val="800"/>
        </a:spcAft>
        <a:buClr>
          <a:schemeClr val="bg1">
            <a:lumMod val="75000"/>
          </a:schemeClr>
        </a:buClr>
        <a:buSzTx/>
        <a:buFont typeface="Wingdings" charset="2"/>
        <a:buChar char="§"/>
        <a:tabLst/>
        <a:defRPr sz="1800">
          <a:solidFill>
            <a:schemeClr val="bg1"/>
          </a:solidFill>
          <a:latin typeface="Arial" charset="0"/>
          <a:ea typeface="+mn-ea"/>
        </a:defRPr>
      </a:lvl5pPr>
      <a:lvl6pPr marL="3352716" indent="-304792" algn="l" rtl="0" eaLnBrk="1" fontAlgn="base" hangingPunct="1">
        <a:spcBef>
          <a:spcPct val="20000"/>
        </a:spcBef>
        <a:spcAft>
          <a:spcPct val="0"/>
        </a:spcAft>
        <a:buClr>
          <a:srgbClr val="BB2332"/>
        </a:buClr>
        <a:buChar char="»"/>
        <a:defRPr sz="2667">
          <a:solidFill>
            <a:schemeClr val="tx1"/>
          </a:solidFill>
          <a:latin typeface="Arial" charset="0"/>
          <a:ea typeface="+mn-ea"/>
        </a:defRPr>
      </a:lvl6pPr>
      <a:lvl7pPr marL="3962301" indent="-304792" algn="l" rtl="0" eaLnBrk="1" fontAlgn="base" hangingPunct="1">
        <a:spcBef>
          <a:spcPct val="20000"/>
        </a:spcBef>
        <a:spcAft>
          <a:spcPct val="0"/>
        </a:spcAft>
        <a:buClr>
          <a:srgbClr val="BB2332"/>
        </a:buClr>
        <a:buChar char="»"/>
        <a:defRPr sz="2667">
          <a:solidFill>
            <a:schemeClr val="tx1"/>
          </a:solidFill>
          <a:latin typeface="Arial" charset="0"/>
          <a:ea typeface="+mn-ea"/>
        </a:defRPr>
      </a:lvl7pPr>
      <a:lvl8pPr marL="4571886" indent="-304792" algn="l" rtl="0" eaLnBrk="1" fontAlgn="base" hangingPunct="1">
        <a:spcBef>
          <a:spcPct val="20000"/>
        </a:spcBef>
        <a:spcAft>
          <a:spcPct val="0"/>
        </a:spcAft>
        <a:buClr>
          <a:srgbClr val="BB2332"/>
        </a:buClr>
        <a:buChar char="»"/>
        <a:defRPr sz="2667">
          <a:solidFill>
            <a:schemeClr val="tx1"/>
          </a:solidFill>
          <a:latin typeface="Arial" charset="0"/>
          <a:ea typeface="+mn-ea"/>
        </a:defRPr>
      </a:lvl8pPr>
      <a:lvl9pPr marL="5181470" indent="-304792" algn="l" rtl="0" eaLnBrk="1" fontAlgn="base" hangingPunct="1">
        <a:spcBef>
          <a:spcPct val="20000"/>
        </a:spcBef>
        <a:spcAft>
          <a:spcPct val="0"/>
        </a:spcAft>
        <a:buClr>
          <a:srgbClr val="BB2332"/>
        </a:buClr>
        <a:buChar char="»"/>
        <a:defRPr sz="2667">
          <a:solidFill>
            <a:schemeClr val="tx1"/>
          </a:solidFill>
          <a:latin typeface="Arial" charset="0"/>
          <a:ea typeface="+mn-ea"/>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972110" y="2932385"/>
            <a:ext cx="9321800" cy="1579984"/>
          </a:xfrm>
        </p:spPr>
        <p:txBody>
          <a:bodyPr/>
          <a:lstStyle/>
          <a:p>
            <a:r>
              <a:rPr lang="en-US" sz="3600" b="1" kern="1200" dirty="0">
                <a:latin typeface="+mn-lt"/>
                <a:ea typeface="新宋体" panose="02010609030101010101" pitchFamily="49" charset="-122"/>
              </a:rPr>
              <a:t>Intern Project Report</a:t>
            </a:r>
            <a:br>
              <a:rPr lang="en-US" sz="2400" kern="1200" dirty="0">
                <a:solidFill>
                  <a:schemeClr val="tx2"/>
                </a:solidFill>
                <a:latin typeface="Abadi Extra Light" panose="020F0502020204030204" pitchFamily="34" charset="0"/>
                <a:ea typeface="新宋体" panose="02010609030101010101" pitchFamily="49" charset="-122"/>
              </a:rPr>
            </a:br>
            <a:r>
              <a:rPr lang="en-US" sz="2400" kern="1200" dirty="0">
                <a:solidFill>
                  <a:schemeClr val="tx2"/>
                </a:solidFill>
                <a:latin typeface="Abadi Extra Light" panose="020F0502020204030204" pitchFamily="34" charset="0"/>
                <a:ea typeface="新宋体" panose="02010609030101010101" pitchFamily="49" charset="-122"/>
              </a:rPr>
              <a:t>Prepared by: Wenjie Wang</a:t>
            </a:r>
            <a:br>
              <a:rPr lang="en-US" sz="2400" kern="1200" dirty="0">
                <a:solidFill>
                  <a:schemeClr val="tx2"/>
                </a:solidFill>
                <a:latin typeface="Abadi Extra Light" panose="020F0502020204030204" pitchFamily="34" charset="0"/>
                <a:ea typeface="新宋体" panose="02010609030101010101" pitchFamily="49" charset="-122"/>
              </a:rPr>
            </a:br>
            <a:r>
              <a:rPr lang="en-US" sz="2400" kern="1200" dirty="0">
                <a:solidFill>
                  <a:schemeClr val="tx2"/>
                </a:solidFill>
                <a:latin typeface="Abadi Extra Light" panose="020F0502020204030204" pitchFamily="34" charset="0"/>
                <a:ea typeface="新宋体" panose="02010609030101010101" pitchFamily="49" charset="-122"/>
              </a:rPr>
              <a:t>Date:</a:t>
            </a:r>
            <a:r>
              <a:rPr lang="en-US" altLang="zh-CN" sz="2400" kern="1200" dirty="0">
                <a:solidFill>
                  <a:schemeClr val="tx2"/>
                </a:solidFill>
                <a:latin typeface="Abadi Extra Light" panose="020F0502020204030204" pitchFamily="34" charset="0"/>
                <a:ea typeface="新宋体" panose="02010609030101010101" pitchFamily="49" charset="-122"/>
              </a:rPr>
              <a:t> 10/05/2024</a:t>
            </a:r>
            <a:endParaRPr lang="en-US" sz="2400" kern="1200" dirty="0">
              <a:solidFill>
                <a:schemeClr val="tx2"/>
              </a:solidFill>
              <a:latin typeface="Abadi Extra Light" panose="020F0502020204030204" pitchFamily="34" charset="0"/>
              <a:ea typeface="新宋体" panose="02010609030101010101" pitchFamily="49" charset="-122"/>
            </a:endParaRPr>
          </a:p>
        </p:txBody>
      </p:sp>
    </p:spTree>
    <p:extLst>
      <p:ext uri="{BB962C8B-B14F-4D97-AF65-F5344CB8AC3E}">
        <p14:creationId xmlns:p14="http://schemas.microsoft.com/office/powerpoint/2010/main" val="151837562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E2EE90-478D-68F9-3194-30081412746C}"/>
              </a:ext>
            </a:extLst>
          </p:cNvPr>
          <p:cNvSpPr>
            <a:spLocks noGrp="1"/>
          </p:cNvSpPr>
          <p:nvPr>
            <p:ph sz="quarter" idx="11"/>
          </p:nvPr>
        </p:nvSpPr>
        <p:spPr/>
        <p:txBody>
          <a:bodyPr/>
          <a:lstStyle/>
          <a:p>
            <a:pPr marL="285750" indent="-285750">
              <a:lnSpc>
                <a:spcPct val="150000"/>
              </a:lnSpc>
              <a:buFont typeface="Wingdings" panose="05000000000000000000" pitchFamily="2" charset="2"/>
              <a:buChar char="Ø"/>
            </a:pPr>
            <a:r>
              <a:rPr lang="en-US" sz="2000" b="1" dirty="0">
                <a:solidFill>
                  <a:srgbClr val="000000"/>
                </a:solidFill>
              </a:rPr>
              <a:t>customer1.csv</a:t>
            </a:r>
          </a:p>
          <a:p>
            <a:pPr>
              <a:lnSpc>
                <a:spcPct val="150000"/>
              </a:lnSpc>
            </a:pPr>
            <a:r>
              <a:rPr lang="en-US" sz="1800" dirty="0">
                <a:solidFill>
                  <a:srgbClr val="000000"/>
                </a:solidFill>
              </a:rPr>
              <a:t>Objective: </a:t>
            </a:r>
          </a:p>
          <a:p>
            <a:pPr marL="0" indent="0">
              <a:lnSpc>
                <a:spcPct val="150000"/>
              </a:lnSpc>
              <a:buNone/>
            </a:pPr>
            <a:r>
              <a:rPr lang="en-US" sz="1800" dirty="0">
                <a:solidFill>
                  <a:srgbClr val="000000"/>
                </a:solidFill>
              </a:rPr>
              <a:t>To ensure the correct handling of customer data, where each record from the CSV is uploaded to Google Cloud Storage (GCS) and processed by the function.</a:t>
            </a:r>
          </a:p>
          <a:p>
            <a:pPr>
              <a:lnSpc>
                <a:spcPct val="150000"/>
              </a:lnSpc>
            </a:pPr>
            <a:r>
              <a:rPr lang="en-US" sz="1800" dirty="0">
                <a:solidFill>
                  <a:srgbClr val="000000"/>
                </a:solidFill>
              </a:rPr>
              <a:t>Verification:</a:t>
            </a:r>
          </a:p>
          <a:p>
            <a:pPr marL="0" indent="0">
              <a:lnSpc>
                <a:spcPct val="150000"/>
              </a:lnSpc>
              <a:buNone/>
            </a:pPr>
            <a:r>
              <a:rPr lang="en-US" sz="1800" dirty="0">
                <a:solidFill>
                  <a:srgbClr val="000000"/>
                </a:solidFill>
              </a:rPr>
              <a:t>Verif</a:t>
            </a:r>
            <a:r>
              <a:rPr lang="en-US" altLang="zh-CN" sz="1800" dirty="0">
                <a:solidFill>
                  <a:srgbClr val="000000"/>
                </a:solidFill>
              </a:rPr>
              <a:t>y</a:t>
            </a:r>
            <a:r>
              <a:rPr lang="en-US" sz="1800" dirty="0">
                <a:solidFill>
                  <a:srgbClr val="000000"/>
                </a:solidFill>
              </a:rPr>
              <a:t> that the customer data from customer1.csv was correctly inserted into both the staging table and the raw table. All records were correctly processed, with no errors or duplicates observed.</a:t>
            </a:r>
          </a:p>
          <a:p>
            <a:pPr>
              <a:lnSpc>
                <a:spcPct val="150000"/>
              </a:lnSpc>
            </a:pPr>
            <a:endParaRPr lang="en-US" sz="1800" dirty="0">
              <a:solidFill>
                <a:srgbClr val="000000"/>
              </a:solidFill>
            </a:endParaRPr>
          </a:p>
        </p:txBody>
      </p:sp>
      <p:sp>
        <p:nvSpPr>
          <p:cNvPr id="3" name="Content Placeholder 2">
            <a:extLst>
              <a:ext uri="{FF2B5EF4-FFF2-40B4-BE49-F238E27FC236}">
                <a16:creationId xmlns:a16="http://schemas.microsoft.com/office/drawing/2014/main" id="{2AE90528-FD7A-67B2-B3D9-A0D95B2AD596}"/>
              </a:ext>
            </a:extLst>
          </p:cNvPr>
          <p:cNvSpPr>
            <a:spLocks noGrp="1"/>
          </p:cNvSpPr>
          <p:nvPr>
            <p:ph sz="quarter" idx="13"/>
          </p:nvPr>
        </p:nvSpPr>
        <p:spPr/>
        <p:txBody>
          <a:bodyPr/>
          <a:lstStyle/>
          <a:p>
            <a:pPr marL="285750" indent="-285750">
              <a:lnSpc>
                <a:spcPct val="150000"/>
              </a:lnSpc>
              <a:buFont typeface="Wingdings" panose="05000000000000000000" pitchFamily="2" charset="2"/>
              <a:buChar char="Ø"/>
            </a:pPr>
            <a:r>
              <a:rPr lang="en-US" sz="2000" b="1" dirty="0">
                <a:solidFill>
                  <a:srgbClr val="000000"/>
                </a:solidFill>
              </a:rPr>
              <a:t>customer3.csv</a:t>
            </a:r>
          </a:p>
          <a:p>
            <a:pPr>
              <a:lnSpc>
                <a:spcPct val="150000"/>
              </a:lnSpc>
            </a:pPr>
            <a:r>
              <a:rPr lang="en-US" sz="1800" dirty="0">
                <a:solidFill>
                  <a:srgbClr val="000000"/>
                </a:solidFill>
              </a:rPr>
              <a:t>Objective: </a:t>
            </a:r>
          </a:p>
          <a:p>
            <a:pPr marL="0" indent="0">
              <a:lnSpc>
                <a:spcPct val="150000"/>
              </a:lnSpc>
              <a:buFont typeface="Wingdings" charset="2"/>
              <a:buNone/>
            </a:pPr>
            <a:r>
              <a:rPr lang="en-US" sz="1800" dirty="0">
                <a:solidFill>
                  <a:srgbClr val="000000"/>
                </a:solidFill>
              </a:rPr>
              <a:t>To confirm the function's ability to handle additional customer data and ensure the merging logic works as intended.</a:t>
            </a:r>
          </a:p>
          <a:p>
            <a:pPr>
              <a:lnSpc>
                <a:spcPct val="150000"/>
              </a:lnSpc>
            </a:pPr>
            <a:r>
              <a:rPr lang="en-US" sz="1800" dirty="0">
                <a:solidFill>
                  <a:srgbClr val="000000"/>
                </a:solidFill>
              </a:rPr>
              <a:t>Verification:</a:t>
            </a:r>
          </a:p>
          <a:p>
            <a:pPr marL="0" indent="0">
              <a:lnSpc>
                <a:spcPct val="150000"/>
              </a:lnSpc>
              <a:buFont typeface="Wingdings" charset="2"/>
              <a:buNone/>
            </a:pPr>
            <a:r>
              <a:rPr lang="en-US" sz="1800" dirty="0">
                <a:solidFill>
                  <a:srgbClr val="000000"/>
                </a:solidFill>
              </a:rPr>
              <a:t>Verify that the table was successfully created in Snowflake with the correct schema. The data from </a:t>
            </a:r>
            <a:r>
              <a:rPr lang="en-US" sz="1800" dirty="0" err="1">
                <a:solidFill>
                  <a:srgbClr val="000000"/>
                </a:solidFill>
              </a:rPr>
              <a:t>customer.yml</a:t>
            </a:r>
            <a:r>
              <a:rPr lang="en-US" sz="1800" dirty="0">
                <a:solidFill>
                  <a:srgbClr val="000000"/>
                </a:solidFill>
              </a:rPr>
              <a:t> was correctly inserted into the table, matching the expected structure defined in the YAML configuration.</a:t>
            </a:r>
          </a:p>
        </p:txBody>
      </p:sp>
      <p:sp>
        <p:nvSpPr>
          <p:cNvPr id="6" name="标题 1">
            <a:extLst>
              <a:ext uri="{FF2B5EF4-FFF2-40B4-BE49-F238E27FC236}">
                <a16:creationId xmlns:a16="http://schemas.microsoft.com/office/drawing/2014/main" id="{132C98E2-4FC9-C8D5-CB90-3BCD730811C3}"/>
              </a:ext>
            </a:extLst>
          </p:cNvPr>
          <p:cNvSpPr txBox="1">
            <a:spLocks/>
          </p:cNvSpPr>
          <p:nvPr/>
        </p:nvSpPr>
        <p:spPr>
          <a:xfrm>
            <a:off x="168721" y="336887"/>
            <a:ext cx="9448800" cy="914399"/>
          </a:xfrm>
          <a:prstGeom prst="rect">
            <a:avLst/>
          </a:prstGeom>
        </p:spPr>
        <p:txBody>
          <a:bodyPr/>
          <a:lstStyle>
            <a:lvl1pPr algn="l" rtl="0" eaLnBrk="1" fontAlgn="base" hangingPunct="1">
              <a:lnSpc>
                <a:spcPts val="4000"/>
              </a:lnSpc>
              <a:spcBef>
                <a:spcPct val="0"/>
              </a:spcBef>
              <a:spcAft>
                <a:spcPct val="0"/>
              </a:spcAft>
              <a:defRPr sz="4000">
                <a:solidFill>
                  <a:schemeClr val="accent1"/>
                </a:solidFill>
                <a:latin typeface="Arial"/>
                <a:ea typeface="+mj-ea"/>
                <a:cs typeface="Arial"/>
              </a:defRPr>
            </a:lvl1pPr>
            <a:lvl2pPr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2pPr>
            <a:lvl3pPr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3pPr>
            <a:lvl4pPr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4pPr>
            <a:lvl5pPr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5pPr>
            <a:lvl6pPr marL="609585"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6pPr>
            <a:lvl7pPr marL="1219170"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7pPr>
            <a:lvl8pPr marL="1828754"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8pPr>
            <a:lvl9pPr marL="2438339"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9pPr>
          </a:lstStyle>
          <a:p>
            <a:r>
              <a:rPr lang="en-US" dirty="0">
                <a:solidFill>
                  <a:srgbClr val="C00000"/>
                </a:solidFill>
              </a:rPr>
              <a:t>Test and Verification</a:t>
            </a:r>
            <a:endParaRPr lang="en-GB" dirty="0">
              <a:solidFill>
                <a:srgbClr val="C00000"/>
              </a:solidFill>
            </a:endParaRPr>
          </a:p>
        </p:txBody>
      </p:sp>
    </p:spTree>
    <p:extLst>
      <p:ext uri="{BB962C8B-B14F-4D97-AF65-F5344CB8AC3E}">
        <p14:creationId xmlns:p14="http://schemas.microsoft.com/office/powerpoint/2010/main" val="109518874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3BDA2DC-66E8-9D0B-C830-BE2A58C04B2F}"/>
              </a:ext>
            </a:extLst>
          </p:cNvPr>
          <p:cNvSpPr txBox="1">
            <a:spLocks/>
          </p:cNvSpPr>
          <p:nvPr/>
        </p:nvSpPr>
        <p:spPr>
          <a:xfrm>
            <a:off x="168721" y="336887"/>
            <a:ext cx="9448800" cy="914399"/>
          </a:xfrm>
          <a:prstGeom prst="rect">
            <a:avLst/>
          </a:prstGeom>
        </p:spPr>
        <p:txBody>
          <a:bodyPr/>
          <a:lstStyle>
            <a:lvl1pPr algn="l" rtl="0" eaLnBrk="1" fontAlgn="base" hangingPunct="1">
              <a:lnSpc>
                <a:spcPts val="4000"/>
              </a:lnSpc>
              <a:spcBef>
                <a:spcPct val="0"/>
              </a:spcBef>
              <a:spcAft>
                <a:spcPct val="0"/>
              </a:spcAft>
              <a:defRPr sz="4000">
                <a:solidFill>
                  <a:schemeClr val="accent1"/>
                </a:solidFill>
                <a:latin typeface="Arial"/>
                <a:ea typeface="+mj-ea"/>
                <a:cs typeface="Arial"/>
              </a:defRPr>
            </a:lvl1pPr>
            <a:lvl2pPr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2pPr>
            <a:lvl3pPr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3pPr>
            <a:lvl4pPr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4pPr>
            <a:lvl5pPr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5pPr>
            <a:lvl6pPr marL="609585"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6pPr>
            <a:lvl7pPr marL="1219170"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7pPr>
            <a:lvl8pPr marL="1828754"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8pPr>
            <a:lvl9pPr marL="2438339"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9pPr>
          </a:lstStyle>
          <a:p>
            <a:r>
              <a:rPr lang="en-US" dirty="0">
                <a:solidFill>
                  <a:srgbClr val="C00000"/>
                </a:solidFill>
              </a:rPr>
              <a:t>Conclusion</a:t>
            </a:r>
            <a:endParaRPr lang="en-GB" dirty="0">
              <a:solidFill>
                <a:srgbClr val="C00000"/>
              </a:solidFill>
            </a:endParaRPr>
          </a:p>
        </p:txBody>
      </p:sp>
      <p:sp>
        <p:nvSpPr>
          <p:cNvPr id="13" name="TextBox 12">
            <a:extLst>
              <a:ext uri="{FF2B5EF4-FFF2-40B4-BE49-F238E27FC236}">
                <a16:creationId xmlns:a16="http://schemas.microsoft.com/office/drawing/2014/main" id="{DB151861-5C7D-CD94-75EF-BAFA21A33DDD}"/>
              </a:ext>
            </a:extLst>
          </p:cNvPr>
          <p:cNvSpPr txBox="1"/>
          <p:nvPr/>
        </p:nvSpPr>
        <p:spPr>
          <a:xfrm>
            <a:off x="537480" y="1950946"/>
            <a:ext cx="11117040" cy="3737946"/>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000" dirty="0">
                <a:solidFill>
                  <a:srgbClr val="000000"/>
                </a:solidFill>
              </a:rPr>
              <a:t>The project successfully automated the processing of YAML and CSV files using Cloud Functions, enabling seamless data loading into Snowflake. Dynamic data management was achieved by automatically creating tables based on file structures, and GitHub Actions facilitated automated file synchronization and function triggering. </a:t>
            </a:r>
          </a:p>
          <a:p>
            <a:pPr>
              <a:lnSpc>
                <a:spcPct val="150000"/>
              </a:lnSpc>
            </a:pPr>
            <a:endParaRPr lang="en-US" sz="2000" dirty="0">
              <a:solidFill>
                <a:srgbClr val="000000"/>
              </a:solidFill>
            </a:endParaRPr>
          </a:p>
          <a:p>
            <a:pPr marL="285750" indent="-285750">
              <a:lnSpc>
                <a:spcPct val="150000"/>
              </a:lnSpc>
              <a:buFont typeface="Wingdings" panose="05000000000000000000" pitchFamily="2" charset="2"/>
              <a:buChar char="Ø"/>
            </a:pPr>
            <a:r>
              <a:rPr lang="en-US" sz="2000" dirty="0">
                <a:solidFill>
                  <a:srgbClr val="000000"/>
                </a:solidFill>
              </a:rPr>
              <a:t>This resulted in increased efficiency by reducing manual operations, ensuring data accuracy through incremental updates, and greatly simplifying the overall data upload and processing workflow.</a:t>
            </a:r>
          </a:p>
        </p:txBody>
      </p:sp>
    </p:spTree>
    <p:extLst>
      <p:ext uri="{BB962C8B-B14F-4D97-AF65-F5344CB8AC3E}">
        <p14:creationId xmlns:p14="http://schemas.microsoft.com/office/powerpoint/2010/main" val="5021309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8721" y="336887"/>
            <a:ext cx="9448800" cy="914399"/>
          </a:xfrm>
        </p:spPr>
        <p:txBody>
          <a:bodyPr/>
          <a:lstStyle/>
          <a:p>
            <a:r>
              <a:rPr lang="en-US" dirty="0"/>
              <a:t>Video</a:t>
            </a:r>
            <a:endParaRPr lang="en-GB" dirty="0"/>
          </a:p>
        </p:txBody>
      </p:sp>
      <p:sp>
        <p:nvSpPr>
          <p:cNvPr id="3" name="文本框 2"/>
          <p:cNvSpPr txBox="1"/>
          <p:nvPr/>
        </p:nvSpPr>
        <p:spPr>
          <a:xfrm>
            <a:off x="266299" y="1191735"/>
            <a:ext cx="11569566" cy="646331"/>
          </a:xfrm>
          <a:prstGeom prst="rect">
            <a:avLst/>
          </a:prstGeom>
          <a:noFill/>
        </p:spPr>
        <p:txBody>
          <a:bodyPr wrap="square" rtlCol="0">
            <a:spAutoFit/>
          </a:bodyPr>
          <a:lstStyle/>
          <a:p>
            <a:pPr marL="800100" lvl="1" indent="-342900">
              <a:buFont typeface="+mj-lt"/>
              <a:buAutoNum type="arabicPeriod"/>
            </a:pPr>
            <a:endParaRPr lang="en-US" altLang="zh-CN" dirty="0">
              <a:latin typeface="Arial Narrow"/>
            </a:endParaRPr>
          </a:p>
          <a:p>
            <a:pPr marL="742950" lvl="1" indent="-285750">
              <a:buFont typeface="Arial" panose="020B0604020202020204" pitchFamily="34" charset="0"/>
              <a:buChar char="•"/>
            </a:pPr>
            <a:endParaRPr lang="en-GB" dirty="0"/>
          </a:p>
        </p:txBody>
      </p:sp>
      <p:pic>
        <p:nvPicPr>
          <p:cNvPr id="5" name="video">
            <a:hlinkClick r:id="" action="ppaction://media"/>
            <a:extLst>
              <a:ext uri="{FF2B5EF4-FFF2-40B4-BE49-F238E27FC236}">
                <a16:creationId xmlns:a16="http://schemas.microsoft.com/office/drawing/2014/main" id="{D8116A01-B078-651A-420E-4B13D5F252B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89230" y="1635593"/>
            <a:ext cx="8246414" cy="46386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840533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6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903872" y="3126353"/>
            <a:ext cx="9321800" cy="605294"/>
          </a:xfrm>
        </p:spPr>
        <p:txBody>
          <a:bodyPr/>
          <a:lstStyle/>
          <a:p>
            <a:r>
              <a:rPr lang="en-US" dirty="0"/>
              <a:t>THANKS</a:t>
            </a:r>
            <a:endParaRPr lang="en-US" sz="2800" dirty="0">
              <a:solidFill>
                <a:schemeClr val="accent6"/>
              </a:solidFill>
            </a:endParaRPr>
          </a:p>
        </p:txBody>
      </p:sp>
    </p:spTree>
    <p:extLst>
      <p:ext uri="{BB962C8B-B14F-4D97-AF65-F5344CB8AC3E}">
        <p14:creationId xmlns:p14="http://schemas.microsoft.com/office/powerpoint/2010/main" val="423774139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8721" y="336887"/>
            <a:ext cx="9448800" cy="914399"/>
          </a:xfrm>
        </p:spPr>
        <p:txBody>
          <a:bodyPr/>
          <a:lstStyle/>
          <a:p>
            <a:r>
              <a:rPr lang="en-US" dirty="0"/>
              <a:t>Use Case and Problem Statement</a:t>
            </a:r>
            <a:endParaRPr lang="en-GB" dirty="0"/>
          </a:p>
        </p:txBody>
      </p:sp>
      <p:sp>
        <p:nvSpPr>
          <p:cNvPr id="3" name="文本框 2"/>
          <p:cNvSpPr txBox="1"/>
          <p:nvPr/>
        </p:nvSpPr>
        <p:spPr>
          <a:xfrm>
            <a:off x="266299" y="1191735"/>
            <a:ext cx="11569566" cy="646331"/>
          </a:xfrm>
          <a:prstGeom prst="rect">
            <a:avLst/>
          </a:prstGeom>
          <a:noFill/>
        </p:spPr>
        <p:txBody>
          <a:bodyPr wrap="square" rtlCol="0">
            <a:spAutoFit/>
          </a:bodyPr>
          <a:lstStyle/>
          <a:p>
            <a:pPr marL="800100" lvl="1" indent="-342900">
              <a:buFont typeface="+mj-lt"/>
              <a:buAutoNum type="arabicPeriod"/>
            </a:pPr>
            <a:endParaRPr lang="en-US" altLang="zh-CN" dirty="0">
              <a:latin typeface="Arial Narrow"/>
            </a:endParaRPr>
          </a:p>
          <a:p>
            <a:pPr marL="742950" lvl="1" indent="-285750">
              <a:buFont typeface="Arial" panose="020B0604020202020204" pitchFamily="34" charset="0"/>
              <a:buChar char="•"/>
            </a:pPr>
            <a:endParaRPr lang="en-GB" dirty="0"/>
          </a:p>
        </p:txBody>
      </p:sp>
      <p:sp>
        <p:nvSpPr>
          <p:cNvPr id="4" name="文本框 3">
            <a:extLst>
              <a:ext uri="{FF2B5EF4-FFF2-40B4-BE49-F238E27FC236}">
                <a16:creationId xmlns:a16="http://schemas.microsoft.com/office/drawing/2014/main" id="{C60AAB92-4AD2-BE2B-337D-3615C1DF2C9A}"/>
              </a:ext>
            </a:extLst>
          </p:cNvPr>
          <p:cNvSpPr txBox="1"/>
          <p:nvPr/>
        </p:nvSpPr>
        <p:spPr>
          <a:xfrm>
            <a:off x="395785" y="1542197"/>
            <a:ext cx="11440080" cy="385170"/>
          </a:xfrm>
          <a:prstGeom prst="rect">
            <a:avLst/>
          </a:prstGeom>
          <a:noFill/>
        </p:spPr>
        <p:txBody>
          <a:bodyPr wrap="square" rtlCol="0">
            <a:spAutoFit/>
          </a:bodyPr>
          <a:lstStyle/>
          <a:p>
            <a:pPr>
              <a:lnSpc>
                <a:spcPts val="2200"/>
              </a:lnSpc>
            </a:pPr>
            <a:r>
              <a:rPr lang="en-US" altLang="zh-CN" sz="2400" dirty="0">
                <a:solidFill>
                  <a:schemeClr val="tx2"/>
                </a:solidFill>
                <a:latin typeface="+mj-lt"/>
                <a:cs typeface="Arial Narrow"/>
              </a:rPr>
              <a:t>What problems should this project solve for the clients?</a:t>
            </a:r>
            <a:endParaRPr lang="zh-CN" altLang="en-US" sz="2400" dirty="0">
              <a:solidFill>
                <a:schemeClr val="tx2"/>
              </a:solidFill>
              <a:latin typeface="+mj-lt"/>
              <a:cs typeface="Arial Narrow"/>
            </a:endParaRPr>
          </a:p>
        </p:txBody>
      </p:sp>
      <p:sp>
        <p:nvSpPr>
          <p:cNvPr id="5" name="TextBox 4">
            <a:extLst>
              <a:ext uri="{FF2B5EF4-FFF2-40B4-BE49-F238E27FC236}">
                <a16:creationId xmlns:a16="http://schemas.microsoft.com/office/drawing/2014/main" id="{BE3C53DD-908F-D8CC-EF3D-7E8936019EE3}"/>
              </a:ext>
            </a:extLst>
          </p:cNvPr>
          <p:cNvSpPr txBox="1"/>
          <p:nvPr/>
        </p:nvSpPr>
        <p:spPr>
          <a:xfrm>
            <a:off x="831630" y="2357942"/>
            <a:ext cx="10568389" cy="295786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solidFill>
                  <a:srgbClr val="000000"/>
                </a:solidFill>
              </a:rPr>
              <a:t>This project aims to automate the process of handling and loading data into the Snowflake database, specifically by reading files from </a:t>
            </a:r>
            <a:r>
              <a:rPr lang="en-US" b="1" dirty="0">
                <a:solidFill>
                  <a:srgbClr val="000000"/>
                </a:solidFill>
              </a:rPr>
              <a:t>Google Cloud Storage (GCS) </a:t>
            </a:r>
            <a:r>
              <a:rPr lang="en-US" dirty="0">
                <a:solidFill>
                  <a:srgbClr val="000000"/>
                </a:solidFill>
              </a:rPr>
              <a:t>and automatically inserting them into Snowflake. The primary challenge is to ensure a seamless integration between GCS, Snowflake, and automated workflows using GitHub Actions and Google Cloud Functions.</a:t>
            </a:r>
          </a:p>
          <a:p>
            <a:pPr marL="285750" indent="-285750">
              <a:lnSpc>
                <a:spcPct val="150000"/>
              </a:lnSpc>
              <a:buFont typeface="Wingdings" panose="05000000000000000000" pitchFamily="2" charset="2"/>
              <a:buChar char="Ø"/>
            </a:pPr>
            <a:r>
              <a:rPr lang="en-US" dirty="0">
                <a:solidFill>
                  <a:srgbClr val="000000"/>
                </a:solidFill>
              </a:rPr>
              <a:t>This solution helps the client streamline data processing tasks, reducing the need for manual interventions and improving the efficiency of data uploads and synchronization. By automating the workflow, the project ensures data accuracy and timely updates within the Snowflake database.</a:t>
            </a:r>
          </a:p>
        </p:txBody>
      </p:sp>
    </p:spTree>
    <p:extLst>
      <p:ext uri="{BB962C8B-B14F-4D97-AF65-F5344CB8AC3E}">
        <p14:creationId xmlns:p14="http://schemas.microsoft.com/office/powerpoint/2010/main" val="225899110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8721" y="336887"/>
            <a:ext cx="9448800" cy="914399"/>
          </a:xfrm>
        </p:spPr>
        <p:txBody>
          <a:bodyPr/>
          <a:lstStyle/>
          <a:p>
            <a:r>
              <a:rPr lang="en-US" dirty="0"/>
              <a:t>Scope and Objective</a:t>
            </a:r>
            <a:endParaRPr lang="en-GB" dirty="0"/>
          </a:p>
        </p:txBody>
      </p:sp>
      <p:sp>
        <p:nvSpPr>
          <p:cNvPr id="3" name="文本框 2"/>
          <p:cNvSpPr txBox="1"/>
          <p:nvPr/>
        </p:nvSpPr>
        <p:spPr>
          <a:xfrm>
            <a:off x="266299" y="1191735"/>
            <a:ext cx="11569566" cy="646331"/>
          </a:xfrm>
          <a:prstGeom prst="rect">
            <a:avLst/>
          </a:prstGeom>
          <a:noFill/>
        </p:spPr>
        <p:txBody>
          <a:bodyPr wrap="square" rtlCol="0">
            <a:spAutoFit/>
          </a:bodyPr>
          <a:lstStyle/>
          <a:p>
            <a:pPr marL="800100" lvl="1" indent="-342900">
              <a:buFont typeface="+mj-lt"/>
              <a:buAutoNum type="arabicPeriod"/>
            </a:pPr>
            <a:endParaRPr lang="en-US" altLang="zh-CN" dirty="0">
              <a:latin typeface="Arial Narrow"/>
            </a:endParaRPr>
          </a:p>
          <a:p>
            <a:pPr marL="742950" lvl="1" indent="-285750">
              <a:buFont typeface="Arial" panose="020B0604020202020204" pitchFamily="34" charset="0"/>
              <a:buChar char="•"/>
            </a:pPr>
            <a:endParaRPr lang="en-GB" dirty="0"/>
          </a:p>
        </p:txBody>
      </p:sp>
      <p:sp>
        <p:nvSpPr>
          <p:cNvPr id="4" name="TextBox 3">
            <a:extLst>
              <a:ext uri="{FF2B5EF4-FFF2-40B4-BE49-F238E27FC236}">
                <a16:creationId xmlns:a16="http://schemas.microsoft.com/office/drawing/2014/main" id="{1C523E5E-4F04-85E5-4902-2CE152C83C7F}"/>
              </a:ext>
            </a:extLst>
          </p:cNvPr>
          <p:cNvSpPr txBox="1"/>
          <p:nvPr/>
        </p:nvSpPr>
        <p:spPr>
          <a:xfrm>
            <a:off x="811805" y="2021691"/>
            <a:ext cx="10568389" cy="263469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b="1" dirty="0">
                <a:solidFill>
                  <a:srgbClr val="000000"/>
                </a:solidFill>
              </a:rPr>
              <a:t>Project Scope</a:t>
            </a:r>
          </a:p>
          <a:p>
            <a:pPr>
              <a:lnSpc>
                <a:spcPct val="150000"/>
              </a:lnSpc>
            </a:pPr>
            <a:r>
              <a:rPr lang="en-US" dirty="0">
                <a:solidFill>
                  <a:srgbClr val="000000"/>
                </a:solidFill>
              </a:rPr>
              <a:t>This project involves the use of GCP's Cloud Functions, Snowflake for data management, and GitHub for automated deployment and file synchronization.</a:t>
            </a:r>
          </a:p>
          <a:p>
            <a:pPr marL="285750" indent="-285750">
              <a:lnSpc>
                <a:spcPct val="150000"/>
              </a:lnSpc>
              <a:buFont typeface="Wingdings" panose="05000000000000000000" pitchFamily="2" charset="2"/>
              <a:buChar char="Ø"/>
            </a:pPr>
            <a:r>
              <a:rPr lang="en-US" sz="2000" b="1" dirty="0">
                <a:solidFill>
                  <a:srgbClr val="000000"/>
                </a:solidFill>
              </a:rPr>
              <a:t>P</a:t>
            </a:r>
            <a:r>
              <a:rPr lang="en-US" altLang="zh-CN" sz="2000" b="1" dirty="0">
                <a:solidFill>
                  <a:srgbClr val="000000"/>
                </a:solidFill>
              </a:rPr>
              <a:t>roject </a:t>
            </a:r>
            <a:r>
              <a:rPr lang="en-US" sz="2000" b="1" dirty="0">
                <a:solidFill>
                  <a:srgbClr val="000000"/>
                </a:solidFill>
              </a:rPr>
              <a:t>Objective</a:t>
            </a:r>
          </a:p>
          <a:p>
            <a:pPr>
              <a:lnSpc>
                <a:spcPct val="150000"/>
              </a:lnSpc>
            </a:pPr>
            <a:r>
              <a:rPr lang="en-US" dirty="0">
                <a:solidFill>
                  <a:srgbClr val="000000"/>
                </a:solidFill>
              </a:rPr>
              <a:t>Establish an automated process to load files uploaded to GCS into the Snowflake database, with automated deployment and triggering managed through GitHub Actions.</a:t>
            </a:r>
          </a:p>
        </p:txBody>
      </p:sp>
    </p:spTree>
    <p:extLst>
      <p:ext uri="{BB962C8B-B14F-4D97-AF65-F5344CB8AC3E}">
        <p14:creationId xmlns:p14="http://schemas.microsoft.com/office/powerpoint/2010/main" val="171777217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8721" y="336887"/>
            <a:ext cx="9448800" cy="914399"/>
          </a:xfrm>
        </p:spPr>
        <p:txBody>
          <a:bodyPr/>
          <a:lstStyle/>
          <a:p>
            <a:r>
              <a:rPr lang="en-US" dirty="0"/>
              <a:t>Engineering Design</a:t>
            </a:r>
            <a:endParaRPr lang="en-GB" dirty="0"/>
          </a:p>
        </p:txBody>
      </p:sp>
      <p:sp>
        <p:nvSpPr>
          <p:cNvPr id="3" name="文本框 2"/>
          <p:cNvSpPr txBox="1"/>
          <p:nvPr/>
        </p:nvSpPr>
        <p:spPr>
          <a:xfrm>
            <a:off x="266299" y="1191735"/>
            <a:ext cx="11569566" cy="646331"/>
          </a:xfrm>
          <a:prstGeom prst="rect">
            <a:avLst/>
          </a:prstGeom>
          <a:noFill/>
        </p:spPr>
        <p:txBody>
          <a:bodyPr wrap="square" rtlCol="0">
            <a:spAutoFit/>
          </a:bodyPr>
          <a:lstStyle/>
          <a:p>
            <a:pPr marL="800100" lvl="1" indent="-342900">
              <a:buFont typeface="+mj-lt"/>
              <a:buAutoNum type="arabicPeriod"/>
            </a:pPr>
            <a:endParaRPr lang="en-US" altLang="zh-CN" dirty="0">
              <a:latin typeface="Arial Narrow"/>
            </a:endParaRPr>
          </a:p>
          <a:p>
            <a:pPr marL="742950" lvl="1" indent="-285750">
              <a:buFont typeface="Arial" panose="020B0604020202020204" pitchFamily="34" charset="0"/>
              <a:buChar char="•"/>
            </a:pPr>
            <a:endParaRPr lang="en-GB" dirty="0"/>
          </a:p>
        </p:txBody>
      </p:sp>
      <p:sp>
        <p:nvSpPr>
          <p:cNvPr id="4" name="TextBox 3">
            <a:extLst>
              <a:ext uri="{FF2B5EF4-FFF2-40B4-BE49-F238E27FC236}">
                <a16:creationId xmlns:a16="http://schemas.microsoft.com/office/drawing/2014/main" id="{54AAA58B-7C0A-844E-288C-62C0032DD860}"/>
              </a:ext>
            </a:extLst>
          </p:cNvPr>
          <p:cNvSpPr txBox="1"/>
          <p:nvPr/>
        </p:nvSpPr>
        <p:spPr>
          <a:xfrm>
            <a:off x="356135" y="1838066"/>
            <a:ext cx="10568389" cy="3835024"/>
          </a:xfrm>
          <a:prstGeom prst="rect">
            <a:avLst/>
          </a:prstGeom>
          <a:noFill/>
        </p:spPr>
        <p:txBody>
          <a:bodyPr wrap="square" rtlCol="0">
            <a:spAutoFit/>
          </a:bodyPr>
          <a:lstStyle/>
          <a:p>
            <a:pPr>
              <a:lnSpc>
                <a:spcPct val="150000"/>
              </a:lnSpc>
            </a:pPr>
            <a:r>
              <a:rPr lang="en-US" sz="2000" b="1" dirty="0">
                <a:solidFill>
                  <a:srgbClr val="000000"/>
                </a:solidFill>
              </a:rPr>
              <a:t>Cloud Run Functions Design：</a:t>
            </a:r>
          </a:p>
          <a:p>
            <a:pPr marL="342900" indent="-342900">
              <a:lnSpc>
                <a:spcPct val="150000"/>
              </a:lnSpc>
              <a:buFont typeface="Wingdings" panose="05000000000000000000" pitchFamily="2" charset="2"/>
              <a:buChar char="Ø"/>
            </a:pPr>
            <a:r>
              <a:rPr lang="en-US" dirty="0">
                <a:solidFill>
                  <a:srgbClr val="000000"/>
                </a:solidFill>
              </a:rPr>
              <a:t>load-data-to-snowflake-function</a:t>
            </a:r>
          </a:p>
          <a:p>
            <a:pPr>
              <a:lnSpc>
                <a:spcPct val="150000"/>
              </a:lnSpc>
            </a:pPr>
            <a:r>
              <a:rPr lang="en-US" dirty="0">
                <a:solidFill>
                  <a:srgbClr val="000000"/>
                </a:solidFill>
              </a:rPr>
              <a:t>This function is triggered whenever a YAML file is uploaded to a specified GCS bucket. The function downloads the file, extracts its content, and dynamically creates a Snowflake table based on the YAML data structure. The data is then inserted into the Snowflake table.</a:t>
            </a:r>
          </a:p>
          <a:p>
            <a:pPr marL="342900" indent="-342900">
              <a:lnSpc>
                <a:spcPct val="150000"/>
              </a:lnSpc>
              <a:buFont typeface="Wingdings" panose="05000000000000000000" pitchFamily="2" charset="2"/>
              <a:buChar char="Ø"/>
            </a:pPr>
            <a:r>
              <a:rPr lang="en-US" dirty="0" err="1">
                <a:solidFill>
                  <a:srgbClr val="000000"/>
                </a:solidFill>
              </a:rPr>
              <a:t>actual_data_uploaded</a:t>
            </a:r>
            <a:endParaRPr lang="en-US" dirty="0">
              <a:solidFill>
                <a:srgbClr val="000000"/>
              </a:solidFill>
            </a:endParaRPr>
          </a:p>
          <a:p>
            <a:pPr>
              <a:lnSpc>
                <a:spcPct val="150000"/>
              </a:lnSpc>
            </a:pPr>
            <a:r>
              <a:rPr lang="en-US" dirty="0">
                <a:solidFill>
                  <a:srgbClr val="000000"/>
                </a:solidFill>
              </a:rPr>
              <a:t>This function is triggered by CSV file uploads to a second GCS bucket. It processes the CSV file and loads the data into two Snowflake tables: a staging table and a raw data table. The staging table temporarily holds the data, and based on the configuration, it either merges or inserts the data into the raw table.</a:t>
            </a:r>
          </a:p>
        </p:txBody>
      </p:sp>
      <p:sp>
        <p:nvSpPr>
          <p:cNvPr id="5" name="Rectangle 1">
            <a:extLst>
              <a:ext uri="{FF2B5EF4-FFF2-40B4-BE49-F238E27FC236}">
                <a16:creationId xmlns:a16="http://schemas.microsoft.com/office/drawing/2014/main" id="{0B0FFE4B-CD4B-EE69-15EB-BB0A6F62F0D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tx1"/>
                </a:solidFill>
                <a:effectLst/>
                <a:latin typeface="Arial Unicode MS"/>
              </a:rPr>
              <a:t>load-data-to-snowflake-function</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846299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8721" y="336887"/>
            <a:ext cx="9448800" cy="914399"/>
          </a:xfrm>
        </p:spPr>
        <p:txBody>
          <a:bodyPr/>
          <a:lstStyle/>
          <a:p>
            <a:r>
              <a:rPr lang="en-US" dirty="0"/>
              <a:t>Engineering Design</a:t>
            </a:r>
            <a:endParaRPr lang="en-GB" dirty="0"/>
          </a:p>
        </p:txBody>
      </p:sp>
      <p:sp>
        <p:nvSpPr>
          <p:cNvPr id="3" name="文本框 2"/>
          <p:cNvSpPr txBox="1"/>
          <p:nvPr/>
        </p:nvSpPr>
        <p:spPr>
          <a:xfrm>
            <a:off x="266299" y="1191735"/>
            <a:ext cx="11569566" cy="646331"/>
          </a:xfrm>
          <a:prstGeom prst="rect">
            <a:avLst/>
          </a:prstGeom>
          <a:noFill/>
        </p:spPr>
        <p:txBody>
          <a:bodyPr wrap="square" rtlCol="0">
            <a:spAutoFit/>
          </a:bodyPr>
          <a:lstStyle/>
          <a:p>
            <a:pPr marL="800100" lvl="1" indent="-342900">
              <a:buFont typeface="+mj-lt"/>
              <a:buAutoNum type="arabicPeriod"/>
            </a:pPr>
            <a:endParaRPr lang="en-US" altLang="zh-CN" dirty="0">
              <a:latin typeface="Arial Narrow"/>
            </a:endParaRPr>
          </a:p>
          <a:p>
            <a:pPr marL="742950" lvl="1" indent="-285750">
              <a:buFont typeface="Arial" panose="020B0604020202020204" pitchFamily="34" charset="0"/>
              <a:buChar char="•"/>
            </a:pPr>
            <a:endParaRPr lang="en-GB" dirty="0"/>
          </a:p>
        </p:txBody>
      </p:sp>
      <p:sp>
        <p:nvSpPr>
          <p:cNvPr id="4" name="TextBox 3">
            <a:extLst>
              <a:ext uri="{FF2B5EF4-FFF2-40B4-BE49-F238E27FC236}">
                <a16:creationId xmlns:a16="http://schemas.microsoft.com/office/drawing/2014/main" id="{54AAA58B-7C0A-844E-288C-62C0032DD860}"/>
              </a:ext>
            </a:extLst>
          </p:cNvPr>
          <p:cNvSpPr txBox="1"/>
          <p:nvPr/>
        </p:nvSpPr>
        <p:spPr>
          <a:xfrm>
            <a:off x="527089" y="1416022"/>
            <a:ext cx="11137822" cy="4250523"/>
          </a:xfrm>
          <a:prstGeom prst="rect">
            <a:avLst/>
          </a:prstGeom>
          <a:noFill/>
        </p:spPr>
        <p:txBody>
          <a:bodyPr wrap="square" rtlCol="0">
            <a:spAutoFit/>
          </a:bodyPr>
          <a:lstStyle/>
          <a:p>
            <a:pPr>
              <a:lnSpc>
                <a:spcPct val="150000"/>
              </a:lnSpc>
            </a:pPr>
            <a:r>
              <a:rPr lang="en-US" sz="2000" b="1" dirty="0">
                <a:solidFill>
                  <a:srgbClr val="000000"/>
                </a:solidFill>
              </a:rPr>
              <a:t>Data Processing Workflow &amp; Data Insertion:</a:t>
            </a:r>
          </a:p>
          <a:p>
            <a:pPr marL="342900" indent="-342900">
              <a:lnSpc>
                <a:spcPct val="150000"/>
              </a:lnSpc>
              <a:buFont typeface="Wingdings" panose="05000000000000000000" pitchFamily="2" charset="2"/>
              <a:buChar char="Ø"/>
            </a:pPr>
            <a:r>
              <a:rPr lang="en-US" dirty="0">
                <a:solidFill>
                  <a:srgbClr val="000000"/>
                </a:solidFill>
              </a:rPr>
              <a:t>YAML Files:</a:t>
            </a:r>
          </a:p>
          <a:p>
            <a:pPr marL="285750" indent="-285750">
              <a:lnSpc>
                <a:spcPct val="150000"/>
              </a:lnSpc>
              <a:buFont typeface="Arial" panose="020B0604020202020204" pitchFamily="34" charset="0"/>
              <a:buChar char="•"/>
            </a:pPr>
            <a:r>
              <a:rPr lang="en-US" dirty="0">
                <a:solidFill>
                  <a:srgbClr val="000000"/>
                </a:solidFill>
              </a:rPr>
              <a:t>Extract schema and data fields from the YAML file.</a:t>
            </a:r>
          </a:p>
          <a:p>
            <a:pPr marL="285750" indent="-285750">
              <a:lnSpc>
                <a:spcPct val="150000"/>
              </a:lnSpc>
              <a:buFont typeface="Arial" panose="020B0604020202020204" pitchFamily="34" charset="0"/>
              <a:buChar char="•"/>
            </a:pPr>
            <a:r>
              <a:rPr lang="en-US" dirty="0">
                <a:solidFill>
                  <a:srgbClr val="000000"/>
                </a:solidFill>
              </a:rPr>
              <a:t>Create or update the Snowflake table based on the extracted data.</a:t>
            </a:r>
          </a:p>
          <a:p>
            <a:pPr marL="285750" indent="-285750">
              <a:lnSpc>
                <a:spcPct val="150000"/>
              </a:lnSpc>
              <a:buFont typeface="Arial" panose="020B0604020202020204" pitchFamily="34" charset="0"/>
              <a:buChar char="•"/>
            </a:pPr>
            <a:r>
              <a:rPr lang="en-US" dirty="0">
                <a:solidFill>
                  <a:srgbClr val="000000"/>
                </a:solidFill>
              </a:rPr>
              <a:t>For YAML data, the schema is used to generate tables dynamically in Snowflake.</a:t>
            </a:r>
          </a:p>
          <a:p>
            <a:pPr marL="342900" indent="-342900">
              <a:lnSpc>
                <a:spcPct val="150000"/>
              </a:lnSpc>
              <a:buFont typeface="Wingdings" panose="05000000000000000000" pitchFamily="2" charset="2"/>
              <a:buChar char="Ø"/>
            </a:pPr>
            <a:r>
              <a:rPr lang="en-US" dirty="0">
                <a:solidFill>
                  <a:srgbClr val="000000"/>
                </a:solidFill>
              </a:rPr>
              <a:t>CSV Files:</a:t>
            </a:r>
          </a:p>
          <a:p>
            <a:pPr marL="342900" indent="-342900">
              <a:lnSpc>
                <a:spcPct val="150000"/>
              </a:lnSpc>
              <a:buFont typeface="Arial" panose="020B0604020202020204" pitchFamily="34" charset="0"/>
              <a:buChar char="•"/>
            </a:pPr>
            <a:r>
              <a:rPr lang="en-US" dirty="0">
                <a:solidFill>
                  <a:srgbClr val="000000"/>
                </a:solidFill>
              </a:rPr>
              <a:t>Read the CSV content, extract column headers.</a:t>
            </a:r>
          </a:p>
          <a:p>
            <a:pPr marL="342900" indent="-342900">
              <a:lnSpc>
                <a:spcPct val="150000"/>
              </a:lnSpc>
              <a:buFont typeface="Arial" panose="020B0604020202020204" pitchFamily="34" charset="0"/>
              <a:buChar char="•"/>
            </a:pPr>
            <a:r>
              <a:rPr lang="en-US" dirty="0">
                <a:solidFill>
                  <a:srgbClr val="000000"/>
                </a:solidFill>
              </a:rPr>
              <a:t>Load the data into staging and raw tables in Snowflake.</a:t>
            </a:r>
          </a:p>
          <a:p>
            <a:pPr marL="342900" indent="-342900">
              <a:lnSpc>
                <a:spcPct val="150000"/>
              </a:lnSpc>
              <a:buFont typeface="Arial" panose="020B0604020202020204" pitchFamily="34" charset="0"/>
              <a:buChar char="•"/>
            </a:pPr>
            <a:r>
              <a:rPr lang="en-US" dirty="0">
                <a:solidFill>
                  <a:srgbClr val="000000"/>
                </a:solidFill>
              </a:rPr>
              <a:t>For CSV data, the pipeline processes raw and staged data, inserting and merging into the appropriate tables in Snowflake.</a:t>
            </a:r>
          </a:p>
        </p:txBody>
      </p:sp>
      <p:sp>
        <p:nvSpPr>
          <p:cNvPr id="5" name="Rectangle 1">
            <a:extLst>
              <a:ext uri="{FF2B5EF4-FFF2-40B4-BE49-F238E27FC236}">
                <a16:creationId xmlns:a16="http://schemas.microsoft.com/office/drawing/2014/main" id="{0B0FFE4B-CD4B-EE69-15EB-BB0A6F62F0D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tx1"/>
                </a:solidFill>
                <a:effectLst/>
                <a:latin typeface="Arial Unicode MS"/>
              </a:rPr>
              <a:t>load-data-to-snowflake-function</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F23C732D-9A6F-216D-A7AB-A51B2AF2457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A GitHub workflow (</a:t>
            </a:r>
            <a:r>
              <a:rPr kumimoji="0" lang="en-US" altLang="en-US" sz="1000" b="0" i="0" u="none" strike="noStrike" cap="none" normalizeH="0" baseline="0">
                <a:ln>
                  <a:noFill/>
                </a:ln>
                <a:solidFill>
                  <a:schemeClr val="tx1"/>
                </a:solidFill>
                <a:effectLst/>
                <a:latin typeface="Arial Unicode MS"/>
              </a:rPr>
              <a:t>workflows/main.yml</a:t>
            </a:r>
            <a:r>
              <a:rPr kumimoji="0" lang="en-US" altLang="en-US" sz="800" b="0" i="0" u="none" strike="noStrike" cap="none" normalizeH="0" baseline="0">
                <a:ln>
                  <a:noFill/>
                </a:ln>
                <a:solidFill>
                  <a:schemeClr val="tx1"/>
                </a:solidFill>
                <a:effectLst/>
              </a:rPr>
              <a:t>) is triggered whenever changes are pushed to the </a:t>
            </a:r>
            <a:r>
              <a:rPr kumimoji="0" lang="en-US" altLang="en-US" sz="1000" b="0" i="0" u="none" strike="noStrike" cap="none" normalizeH="0" baseline="0">
                <a:ln>
                  <a:noFill/>
                </a:ln>
                <a:solidFill>
                  <a:schemeClr val="tx1"/>
                </a:solidFill>
                <a:effectLst/>
                <a:latin typeface="Arial Unicode MS"/>
              </a:rPr>
              <a:t>main</a:t>
            </a:r>
            <a:r>
              <a:rPr kumimoji="0" lang="en-US" altLang="en-US" sz="800" b="0" i="0" u="none" strike="noStrike" cap="none" normalizeH="0" baseline="0">
                <a:ln>
                  <a:noFill/>
                </a:ln>
                <a:solidFill>
                  <a:schemeClr val="tx1"/>
                </a:solidFill>
                <a:effectLst/>
              </a:rPr>
              <a:t> branch. This workflow performs several actions: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3461306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8721" y="336887"/>
            <a:ext cx="9448800" cy="914399"/>
          </a:xfrm>
        </p:spPr>
        <p:txBody>
          <a:bodyPr/>
          <a:lstStyle/>
          <a:p>
            <a:r>
              <a:rPr lang="en-US" dirty="0"/>
              <a:t>Software Tools</a:t>
            </a:r>
            <a:endParaRPr lang="en-GB" dirty="0"/>
          </a:p>
        </p:txBody>
      </p:sp>
      <p:sp>
        <p:nvSpPr>
          <p:cNvPr id="3" name="文本框 2"/>
          <p:cNvSpPr txBox="1"/>
          <p:nvPr/>
        </p:nvSpPr>
        <p:spPr>
          <a:xfrm>
            <a:off x="168721" y="1648935"/>
            <a:ext cx="11569566" cy="2468368"/>
          </a:xfrm>
          <a:prstGeom prst="rect">
            <a:avLst/>
          </a:prstGeom>
          <a:noFill/>
        </p:spPr>
        <p:txBody>
          <a:bodyPr wrap="square" rtlCol="0">
            <a:spAutoFit/>
          </a:bodyPr>
          <a:lstStyle/>
          <a:p>
            <a:pPr marL="742950" lvl="1" indent="-285750">
              <a:lnSpc>
                <a:spcPct val="200000"/>
              </a:lnSpc>
              <a:buFont typeface="Arial" panose="020B0604020202020204" pitchFamily="34" charset="0"/>
              <a:buChar char="•"/>
            </a:pPr>
            <a:r>
              <a:rPr lang="en-US" sz="2000" dirty="0">
                <a:solidFill>
                  <a:srgbClr val="000000"/>
                </a:solidFill>
              </a:rPr>
              <a:t>Google Cloud Platform (GCP) </a:t>
            </a:r>
          </a:p>
          <a:p>
            <a:pPr marL="742950" lvl="1" indent="-285750">
              <a:lnSpc>
                <a:spcPct val="200000"/>
              </a:lnSpc>
              <a:buFont typeface="Arial" panose="020B0604020202020204" pitchFamily="34" charset="0"/>
              <a:buChar char="•"/>
            </a:pPr>
            <a:r>
              <a:rPr lang="en-GB" sz="2000" dirty="0" err="1">
                <a:solidFill>
                  <a:srgbClr val="000000"/>
                </a:solidFill>
              </a:rPr>
              <a:t>Github</a:t>
            </a:r>
            <a:endParaRPr lang="en-GB" sz="2000" dirty="0">
              <a:solidFill>
                <a:srgbClr val="000000"/>
              </a:solidFill>
            </a:endParaRPr>
          </a:p>
          <a:p>
            <a:pPr marL="742950" lvl="1" indent="-285750">
              <a:lnSpc>
                <a:spcPct val="200000"/>
              </a:lnSpc>
              <a:buFont typeface="Arial" panose="020B0604020202020204" pitchFamily="34" charset="0"/>
              <a:buChar char="•"/>
            </a:pPr>
            <a:r>
              <a:rPr lang="en-GB" sz="2000" dirty="0">
                <a:solidFill>
                  <a:srgbClr val="000000"/>
                </a:solidFill>
              </a:rPr>
              <a:t>Snowflake</a:t>
            </a:r>
          </a:p>
          <a:p>
            <a:pPr marL="742950" lvl="1" indent="-285750">
              <a:lnSpc>
                <a:spcPct val="200000"/>
              </a:lnSpc>
              <a:buFont typeface="Arial" panose="020B0604020202020204" pitchFamily="34" charset="0"/>
              <a:buChar char="•"/>
            </a:pPr>
            <a:r>
              <a:rPr lang="en-GB" sz="2000" dirty="0">
                <a:solidFill>
                  <a:srgbClr val="000000"/>
                </a:solidFill>
              </a:rPr>
              <a:t>Excel</a:t>
            </a:r>
          </a:p>
        </p:txBody>
      </p:sp>
    </p:spTree>
    <p:extLst>
      <p:ext uri="{BB962C8B-B14F-4D97-AF65-F5344CB8AC3E}">
        <p14:creationId xmlns:p14="http://schemas.microsoft.com/office/powerpoint/2010/main" val="331063380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F2EBF0-8B38-3C31-CADA-279146CB8A3B}"/>
              </a:ext>
            </a:extLst>
          </p:cNvPr>
          <p:cNvSpPr>
            <a:spLocks noGrp="1"/>
          </p:cNvSpPr>
          <p:nvPr>
            <p:ph sz="quarter" idx="11"/>
          </p:nvPr>
        </p:nvSpPr>
        <p:spPr/>
        <p:txBody>
          <a:bodyPr/>
          <a:lstStyle/>
          <a:p>
            <a:pPr marL="285750" indent="-285750">
              <a:lnSpc>
                <a:spcPct val="150000"/>
              </a:lnSpc>
              <a:buFont typeface="Wingdings" panose="05000000000000000000" pitchFamily="2" charset="2"/>
              <a:buChar char="Ø"/>
            </a:pPr>
            <a:r>
              <a:rPr lang="en-US" sz="2000" b="1" dirty="0">
                <a:solidFill>
                  <a:srgbClr val="000000"/>
                </a:solidFill>
              </a:rPr>
              <a:t>load-data-to-snowflake-function</a:t>
            </a:r>
          </a:p>
          <a:p>
            <a:pPr>
              <a:lnSpc>
                <a:spcPct val="150000"/>
              </a:lnSpc>
            </a:pPr>
            <a:r>
              <a:rPr lang="en-US" sz="1800" dirty="0">
                <a:solidFill>
                  <a:srgbClr val="000000"/>
                </a:solidFill>
              </a:rPr>
              <a:t>Cloud Event Trigger</a:t>
            </a:r>
          </a:p>
          <a:p>
            <a:pPr>
              <a:lnSpc>
                <a:spcPct val="150000"/>
              </a:lnSpc>
            </a:pPr>
            <a:r>
              <a:rPr lang="en-US" sz="1800" dirty="0">
                <a:solidFill>
                  <a:srgbClr val="000000"/>
                </a:solidFill>
              </a:rPr>
              <a:t>Snowflake Connection Setup</a:t>
            </a:r>
          </a:p>
          <a:p>
            <a:pPr>
              <a:lnSpc>
                <a:spcPct val="150000"/>
              </a:lnSpc>
            </a:pPr>
            <a:r>
              <a:rPr lang="en-US" sz="1800" dirty="0">
                <a:solidFill>
                  <a:srgbClr val="000000"/>
                </a:solidFill>
              </a:rPr>
              <a:t>Schema Creation</a:t>
            </a:r>
          </a:p>
          <a:p>
            <a:pPr>
              <a:lnSpc>
                <a:spcPct val="150000"/>
              </a:lnSpc>
            </a:pPr>
            <a:r>
              <a:rPr lang="en-US" sz="1800" dirty="0">
                <a:solidFill>
                  <a:srgbClr val="000000"/>
                </a:solidFill>
              </a:rPr>
              <a:t>Downloading File from GCS</a:t>
            </a:r>
          </a:p>
          <a:p>
            <a:pPr>
              <a:lnSpc>
                <a:spcPct val="150000"/>
              </a:lnSpc>
            </a:pPr>
            <a:r>
              <a:rPr lang="en-US" sz="1800" dirty="0">
                <a:solidFill>
                  <a:srgbClr val="000000"/>
                </a:solidFill>
              </a:rPr>
              <a:t>Dynamic Table Creation</a:t>
            </a:r>
          </a:p>
          <a:p>
            <a:pPr>
              <a:lnSpc>
                <a:spcPct val="150000"/>
              </a:lnSpc>
            </a:pPr>
            <a:r>
              <a:rPr lang="en-US" sz="1800" dirty="0">
                <a:solidFill>
                  <a:srgbClr val="000000"/>
                </a:solidFill>
              </a:rPr>
              <a:t>Data Insertion and Merge Logic</a:t>
            </a:r>
          </a:p>
          <a:p>
            <a:pPr>
              <a:lnSpc>
                <a:spcPct val="150000"/>
              </a:lnSpc>
            </a:pPr>
            <a:r>
              <a:rPr lang="en-US" sz="1800" dirty="0">
                <a:solidFill>
                  <a:srgbClr val="000000"/>
                </a:solidFill>
              </a:rPr>
              <a:t>Finalizing and Committing the Transaction</a:t>
            </a:r>
          </a:p>
          <a:p>
            <a:pPr marL="0" indent="0">
              <a:buNone/>
            </a:pPr>
            <a:endParaRPr lang="en-US" sz="2000" dirty="0">
              <a:solidFill>
                <a:srgbClr val="000000"/>
              </a:solidFill>
            </a:endParaRPr>
          </a:p>
        </p:txBody>
      </p:sp>
      <p:sp>
        <p:nvSpPr>
          <p:cNvPr id="3" name="Content Placeholder 2">
            <a:extLst>
              <a:ext uri="{FF2B5EF4-FFF2-40B4-BE49-F238E27FC236}">
                <a16:creationId xmlns:a16="http://schemas.microsoft.com/office/drawing/2014/main" id="{DE3EA183-14E2-EC06-28B7-BC1B83979DF5}"/>
              </a:ext>
            </a:extLst>
          </p:cNvPr>
          <p:cNvSpPr>
            <a:spLocks noGrp="1"/>
          </p:cNvSpPr>
          <p:nvPr>
            <p:ph sz="quarter" idx="13"/>
          </p:nvPr>
        </p:nvSpPr>
        <p:spPr/>
        <p:txBody>
          <a:bodyPr/>
          <a:lstStyle/>
          <a:p>
            <a:pPr marL="285750" indent="-285750">
              <a:lnSpc>
                <a:spcPct val="150000"/>
              </a:lnSpc>
              <a:buFont typeface="Wingdings" panose="05000000000000000000" pitchFamily="2" charset="2"/>
              <a:buChar char="Ø"/>
            </a:pPr>
            <a:r>
              <a:rPr lang="en-US" sz="2000" b="1" dirty="0" err="1">
                <a:solidFill>
                  <a:srgbClr val="000000"/>
                </a:solidFill>
              </a:rPr>
              <a:t>actual_data_uploaded</a:t>
            </a:r>
            <a:endParaRPr lang="en-US" sz="2000" b="1" dirty="0">
              <a:solidFill>
                <a:srgbClr val="000000"/>
              </a:solidFill>
            </a:endParaRPr>
          </a:p>
          <a:p>
            <a:pPr>
              <a:lnSpc>
                <a:spcPct val="150000"/>
              </a:lnSpc>
            </a:pPr>
            <a:r>
              <a:rPr lang="en-US" sz="1800" dirty="0">
                <a:solidFill>
                  <a:srgbClr val="000000"/>
                </a:solidFill>
              </a:rPr>
              <a:t>Cloud Event Trigger</a:t>
            </a:r>
          </a:p>
          <a:p>
            <a:pPr>
              <a:lnSpc>
                <a:spcPct val="150000"/>
              </a:lnSpc>
            </a:pPr>
            <a:r>
              <a:rPr lang="en-US" sz="1800" dirty="0">
                <a:solidFill>
                  <a:srgbClr val="000000"/>
                </a:solidFill>
              </a:rPr>
              <a:t>Snowflake Connection Setup</a:t>
            </a:r>
          </a:p>
          <a:p>
            <a:pPr>
              <a:lnSpc>
                <a:spcPct val="150000"/>
              </a:lnSpc>
            </a:pPr>
            <a:r>
              <a:rPr lang="en-US" sz="1800" dirty="0">
                <a:solidFill>
                  <a:srgbClr val="000000"/>
                </a:solidFill>
              </a:rPr>
              <a:t>Loading Table Check</a:t>
            </a:r>
          </a:p>
          <a:p>
            <a:pPr>
              <a:lnSpc>
                <a:spcPct val="150000"/>
              </a:lnSpc>
            </a:pPr>
            <a:r>
              <a:rPr lang="en-US" sz="1800" dirty="0">
                <a:solidFill>
                  <a:srgbClr val="000000"/>
                </a:solidFill>
              </a:rPr>
              <a:t>Downloading CSV File from GCS</a:t>
            </a:r>
          </a:p>
          <a:p>
            <a:pPr>
              <a:lnSpc>
                <a:spcPct val="150000"/>
              </a:lnSpc>
            </a:pPr>
            <a:r>
              <a:rPr lang="en-US" sz="1800" dirty="0">
                <a:solidFill>
                  <a:srgbClr val="000000"/>
                </a:solidFill>
              </a:rPr>
              <a:t>Table Management</a:t>
            </a:r>
          </a:p>
          <a:p>
            <a:pPr>
              <a:lnSpc>
                <a:spcPct val="150000"/>
              </a:lnSpc>
            </a:pPr>
            <a:r>
              <a:rPr lang="en-US" sz="1800" dirty="0">
                <a:solidFill>
                  <a:srgbClr val="000000"/>
                </a:solidFill>
              </a:rPr>
              <a:t>Data Insertion and Merge Logic</a:t>
            </a:r>
          </a:p>
          <a:p>
            <a:pPr>
              <a:lnSpc>
                <a:spcPct val="150000"/>
              </a:lnSpc>
            </a:pPr>
            <a:r>
              <a:rPr lang="en-US" sz="1800" dirty="0">
                <a:solidFill>
                  <a:srgbClr val="000000"/>
                </a:solidFill>
              </a:rPr>
              <a:t>Transaction Commit and Cleanup</a:t>
            </a:r>
          </a:p>
        </p:txBody>
      </p:sp>
      <p:sp>
        <p:nvSpPr>
          <p:cNvPr id="7" name="标题 1">
            <a:extLst>
              <a:ext uri="{FF2B5EF4-FFF2-40B4-BE49-F238E27FC236}">
                <a16:creationId xmlns:a16="http://schemas.microsoft.com/office/drawing/2014/main" id="{496339AA-DC8D-3BB2-B051-4962C406F7E9}"/>
              </a:ext>
            </a:extLst>
          </p:cNvPr>
          <p:cNvSpPr txBox="1">
            <a:spLocks/>
          </p:cNvSpPr>
          <p:nvPr/>
        </p:nvSpPr>
        <p:spPr>
          <a:xfrm>
            <a:off x="168721" y="336887"/>
            <a:ext cx="9448800" cy="914399"/>
          </a:xfrm>
          <a:prstGeom prst="rect">
            <a:avLst/>
          </a:prstGeom>
        </p:spPr>
        <p:txBody>
          <a:bodyPr/>
          <a:lstStyle>
            <a:lvl1pPr algn="l" rtl="0" eaLnBrk="1" fontAlgn="base" hangingPunct="1">
              <a:lnSpc>
                <a:spcPts val="4000"/>
              </a:lnSpc>
              <a:spcBef>
                <a:spcPct val="0"/>
              </a:spcBef>
              <a:spcAft>
                <a:spcPct val="0"/>
              </a:spcAft>
              <a:defRPr sz="4000">
                <a:solidFill>
                  <a:schemeClr val="accent1"/>
                </a:solidFill>
                <a:latin typeface="Arial"/>
                <a:ea typeface="+mj-ea"/>
                <a:cs typeface="Arial"/>
              </a:defRPr>
            </a:lvl1pPr>
            <a:lvl2pPr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2pPr>
            <a:lvl3pPr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3pPr>
            <a:lvl4pPr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4pPr>
            <a:lvl5pPr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5pPr>
            <a:lvl6pPr marL="609585"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6pPr>
            <a:lvl7pPr marL="1219170"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7pPr>
            <a:lvl8pPr marL="1828754"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8pPr>
            <a:lvl9pPr marL="2438339" algn="l" rtl="0" eaLnBrk="1" fontAlgn="base" hangingPunct="1">
              <a:lnSpc>
                <a:spcPts val="4000"/>
              </a:lnSpc>
              <a:spcBef>
                <a:spcPct val="0"/>
              </a:spcBef>
              <a:spcAft>
                <a:spcPct val="0"/>
              </a:spcAft>
              <a:defRPr sz="3733">
                <a:solidFill>
                  <a:srgbClr val="CC0000"/>
                </a:solidFill>
                <a:latin typeface="Arial Narrow" charset="0"/>
                <a:ea typeface="ＭＳ Ｐゴシック" charset="-128"/>
                <a:cs typeface="ＭＳ Ｐゴシック" charset="-128"/>
              </a:defRPr>
            </a:lvl9pPr>
          </a:lstStyle>
          <a:p>
            <a:r>
              <a:rPr lang="en-US" dirty="0">
                <a:solidFill>
                  <a:srgbClr val="C00000"/>
                </a:solidFill>
              </a:rPr>
              <a:t>Module Description</a:t>
            </a:r>
            <a:endParaRPr lang="en-GB" dirty="0">
              <a:solidFill>
                <a:srgbClr val="C00000"/>
              </a:solidFill>
            </a:endParaRPr>
          </a:p>
        </p:txBody>
      </p:sp>
    </p:spTree>
    <p:extLst>
      <p:ext uri="{BB962C8B-B14F-4D97-AF65-F5344CB8AC3E}">
        <p14:creationId xmlns:p14="http://schemas.microsoft.com/office/powerpoint/2010/main" val="54866168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8721" y="336887"/>
            <a:ext cx="9448800" cy="914399"/>
          </a:xfrm>
        </p:spPr>
        <p:txBody>
          <a:bodyPr/>
          <a:lstStyle/>
          <a:p>
            <a:r>
              <a:rPr lang="en-US" dirty="0"/>
              <a:t>Future Scope</a:t>
            </a:r>
            <a:endParaRPr lang="en-GB" dirty="0"/>
          </a:p>
        </p:txBody>
      </p:sp>
      <p:sp>
        <p:nvSpPr>
          <p:cNvPr id="3" name="文本框 2"/>
          <p:cNvSpPr txBox="1"/>
          <p:nvPr/>
        </p:nvSpPr>
        <p:spPr>
          <a:xfrm>
            <a:off x="266299" y="1191735"/>
            <a:ext cx="11569566" cy="646331"/>
          </a:xfrm>
          <a:prstGeom prst="rect">
            <a:avLst/>
          </a:prstGeom>
          <a:noFill/>
        </p:spPr>
        <p:txBody>
          <a:bodyPr wrap="square" rtlCol="0">
            <a:spAutoFit/>
          </a:bodyPr>
          <a:lstStyle/>
          <a:p>
            <a:pPr marL="800100" lvl="1" indent="-342900">
              <a:buFont typeface="+mj-lt"/>
              <a:buAutoNum type="arabicPeriod"/>
            </a:pPr>
            <a:endParaRPr lang="en-US" altLang="zh-CN" dirty="0">
              <a:latin typeface="Arial Narrow"/>
            </a:endParaRPr>
          </a:p>
          <a:p>
            <a:pPr marL="742950" lvl="1" indent="-285750">
              <a:buFont typeface="Arial" panose="020B0604020202020204" pitchFamily="34" charset="0"/>
              <a:buChar char="•"/>
            </a:pPr>
            <a:endParaRPr lang="en-GB" dirty="0"/>
          </a:p>
        </p:txBody>
      </p:sp>
      <p:sp>
        <p:nvSpPr>
          <p:cNvPr id="4" name="文本框 2">
            <a:extLst>
              <a:ext uri="{FF2B5EF4-FFF2-40B4-BE49-F238E27FC236}">
                <a16:creationId xmlns:a16="http://schemas.microsoft.com/office/drawing/2014/main" id="{43278D12-DA2C-E72D-F207-C794C6F96F81}"/>
              </a:ext>
            </a:extLst>
          </p:cNvPr>
          <p:cNvSpPr txBox="1"/>
          <p:nvPr/>
        </p:nvSpPr>
        <p:spPr>
          <a:xfrm>
            <a:off x="0" y="2106134"/>
            <a:ext cx="11569566" cy="3083921"/>
          </a:xfrm>
          <a:prstGeom prst="rect">
            <a:avLst/>
          </a:prstGeom>
          <a:noFill/>
        </p:spPr>
        <p:txBody>
          <a:bodyPr wrap="square" rtlCol="0">
            <a:spAutoFit/>
          </a:bodyPr>
          <a:lstStyle/>
          <a:p>
            <a:pPr marL="800100" lvl="1" indent="-342900">
              <a:lnSpc>
                <a:spcPct val="200000"/>
              </a:lnSpc>
              <a:buFont typeface="Arial" panose="020B0604020202020204" pitchFamily="34" charset="0"/>
              <a:buChar char="•"/>
            </a:pPr>
            <a:r>
              <a:rPr lang="en-US" sz="2000" dirty="0">
                <a:solidFill>
                  <a:srgbClr val="000000"/>
                </a:solidFill>
              </a:rPr>
              <a:t>Support for More File Formats</a:t>
            </a:r>
          </a:p>
          <a:p>
            <a:pPr marL="800100" lvl="1" indent="-342900">
              <a:lnSpc>
                <a:spcPct val="200000"/>
              </a:lnSpc>
              <a:buFont typeface="Arial" panose="020B0604020202020204" pitchFamily="34" charset="0"/>
              <a:buChar char="•"/>
            </a:pPr>
            <a:r>
              <a:rPr lang="en-US" sz="2000" dirty="0">
                <a:solidFill>
                  <a:srgbClr val="000000"/>
                </a:solidFill>
              </a:rPr>
              <a:t>Data Cleaning and Preprocessing</a:t>
            </a:r>
            <a:endParaRPr lang="en-GB" sz="2000" dirty="0">
              <a:solidFill>
                <a:srgbClr val="000000"/>
              </a:solidFill>
            </a:endParaRPr>
          </a:p>
          <a:p>
            <a:pPr marL="800100" lvl="1" indent="-342900">
              <a:lnSpc>
                <a:spcPct val="200000"/>
              </a:lnSpc>
              <a:buFont typeface="Arial" panose="020B0604020202020204" pitchFamily="34" charset="0"/>
              <a:buChar char="•"/>
            </a:pPr>
            <a:r>
              <a:rPr lang="en-US" sz="2000" dirty="0">
                <a:solidFill>
                  <a:srgbClr val="000000"/>
                </a:solidFill>
              </a:rPr>
              <a:t>Enhanced Security and Access Control</a:t>
            </a:r>
          </a:p>
          <a:p>
            <a:pPr marL="800100" lvl="1" indent="-342900">
              <a:lnSpc>
                <a:spcPct val="200000"/>
              </a:lnSpc>
              <a:buFont typeface="Arial" panose="020B0604020202020204" pitchFamily="34" charset="0"/>
              <a:buChar char="•"/>
            </a:pPr>
            <a:r>
              <a:rPr lang="en-US" sz="2000" dirty="0">
                <a:solidFill>
                  <a:srgbClr val="000000"/>
                </a:solidFill>
              </a:rPr>
              <a:t>Automated Report Generation</a:t>
            </a:r>
          </a:p>
          <a:p>
            <a:pPr marL="800100" lvl="1" indent="-342900">
              <a:lnSpc>
                <a:spcPct val="200000"/>
              </a:lnSpc>
              <a:buFont typeface="Arial" panose="020B0604020202020204" pitchFamily="34" charset="0"/>
              <a:buChar char="•"/>
            </a:pPr>
            <a:endParaRPr lang="en-GB" sz="2000" dirty="0">
              <a:solidFill>
                <a:srgbClr val="000000"/>
              </a:solidFill>
            </a:endParaRPr>
          </a:p>
        </p:txBody>
      </p:sp>
    </p:spTree>
    <p:extLst>
      <p:ext uri="{BB962C8B-B14F-4D97-AF65-F5344CB8AC3E}">
        <p14:creationId xmlns:p14="http://schemas.microsoft.com/office/powerpoint/2010/main" val="336934971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8721" y="336887"/>
            <a:ext cx="9448800" cy="914399"/>
          </a:xfrm>
        </p:spPr>
        <p:txBody>
          <a:bodyPr/>
          <a:lstStyle/>
          <a:p>
            <a:r>
              <a:rPr lang="en-US" dirty="0"/>
              <a:t>Data Flow Diagram</a:t>
            </a:r>
            <a:endParaRPr lang="en-GB" dirty="0"/>
          </a:p>
        </p:txBody>
      </p:sp>
      <p:sp>
        <p:nvSpPr>
          <p:cNvPr id="3" name="文本框 2"/>
          <p:cNvSpPr txBox="1"/>
          <p:nvPr/>
        </p:nvSpPr>
        <p:spPr>
          <a:xfrm>
            <a:off x="266299" y="1191735"/>
            <a:ext cx="11569566" cy="646331"/>
          </a:xfrm>
          <a:prstGeom prst="rect">
            <a:avLst/>
          </a:prstGeom>
          <a:noFill/>
        </p:spPr>
        <p:txBody>
          <a:bodyPr wrap="square" rtlCol="0">
            <a:spAutoFit/>
          </a:bodyPr>
          <a:lstStyle/>
          <a:p>
            <a:pPr marL="800100" lvl="1" indent="-342900">
              <a:buFont typeface="+mj-lt"/>
              <a:buAutoNum type="arabicPeriod"/>
            </a:pPr>
            <a:endParaRPr lang="en-US" altLang="zh-CN" dirty="0">
              <a:latin typeface="Arial Narrow"/>
            </a:endParaRPr>
          </a:p>
          <a:p>
            <a:pPr marL="742950" lvl="1" indent="-285750">
              <a:buFont typeface="Arial" panose="020B0604020202020204" pitchFamily="34" charset="0"/>
              <a:buChar char="•"/>
            </a:pPr>
            <a:endParaRPr lang="en-GB" dirty="0"/>
          </a:p>
        </p:txBody>
      </p:sp>
      <p:pic>
        <p:nvPicPr>
          <p:cNvPr id="5" name="Picture 4">
            <a:extLst>
              <a:ext uri="{FF2B5EF4-FFF2-40B4-BE49-F238E27FC236}">
                <a16:creationId xmlns:a16="http://schemas.microsoft.com/office/drawing/2014/main" id="{0A412784-562D-DA06-96D6-A3DDC5BDDD5B}"/>
              </a:ext>
            </a:extLst>
          </p:cNvPr>
          <p:cNvPicPr>
            <a:picLocks noChangeAspect="1"/>
          </p:cNvPicPr>
          <p:nvPr/>
        </p:nvPicPr>
        <p:blipFill>
          <a:blip r:embed="rId3"/>
          <a:stretch>
            <a:fillRect/>
          </a:stretch>
        </p:blipFill>
        <p:spPr>
          <a:xfrm>
            <a:off x="1447800" y="1743075"/>
            <a:ext cx="9296400" cy="3371850"/>
          </a:xfrm>
          <a:prstGeom prst="rect">
            <a:avLst/>
          </a:prstGeom>
        </p:spPr>
      </p:pic>
      <p:sp>
        <p:nvSpPr>
          <p:cNvPr id="6" name="Rectangle: Rounded Corners 5">
            <a:extLst>
              <a:ext uri="{FF2B5EF4-FFF2-40B4-BE49-F238E27FC236}">
                <a16:creationId xmlns:a16="http://schemas.microsoft.com/office/drawing/2014/main" id="{AA606DF1-E11F-53A4-F279-27AC3E3715BA}"/>
              </a:ext>
            </a:extLst>
          </p:cNvPr>
          <p:cNvSpPr/>
          <p:nvPr/>
        </p:nvSpPr>
        <p:spPr bwMode="auto">
          <a:xfrm>
            <a:off x="1467914" y="5606711"/>
            <a:ext cx="2708030" cy="550985"/>
          </a:xfrm>
          <a:prstGeom prst="roundRect">
            <a:avLst/>
          </a:prstGeom>
          <a:solidFill>
            <a:schemeClr val="accent1"/>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kern="1200" dirty="0">
                <a:solidFill>
                  <a:schemeClr val="tx1"/>
                </a:solidFill>
                <a:latin typeface="Arial" charset="0"/>
                <a:ea typeface="+mn-ea"/>
                <a:cs typeface="+mn-cs"/>
              </a:rPr>
              <a:t>Google C</a:t>
            </a:r>
            <a:r>
              <a:rPr lang="en-US" altLang="zh-CN" kern="1200" dirty="0">
                <a:solidFill>
                  <a:schemeClr val="tx1"/>
                </a:solidFill>
                <a:latin typeface="Arial" charset="0"/>
                <a:ea typeface="+mn-ea"/>
                <a:cs typeface="+mn-cs"/>
              </a:rPr>
              <a:t>loud Platform</a:t>
            </a:r>
            <a:endParaRPr lang="en-US" kern="1200" dirty="0">
              <a:solidFill>
                <a:schemeClr val="tx1"/>
              </a:solidFill>
              <a:latin typeface="Arial" charset="0"/>
              <a:ea typeface="+mn-ea"/>
              <a:cs typeface="+mn-cs"/>
            </a:endParaRPr>
          </a:p>
        </p:txBody>
      </p:sp>
      <p:sp>
        <p:nvSpPr>
          <p:cNvPr id="7" name="Rectangle: Rounded Corners 6">
            <a:extLst>
              <a:ext uri="{FF2B5EF4-FFF2-40B4-BE49-F238E27FC236}">
                <a16:creationId xmlns:a16="http://schemas.microsoft.com/office/drawing/2014/main" id="{FAE1B136-3BC4-3705-A25B-1FEE63D61DAB}"/>
              </a:ext>
            </a:extLst>
          </p:cNvPr>
          <p:cNvSpPr/>
          <p:nvPr/>
        </p:nvSpPr>
        <p:spPr bwMode="auto">
          <a:xfrm>
            <a:off x="4741985" y="5606709"/>
            <a:ext cx="2708030" cy="550985"/>
          </a:xfrm>
          <a:prstGeom prst="roundRect">
            <a:avLst/>
          </a:prstGeom>
          <a:solidFill>
            <a:schemeClr val="accent1"/>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kern="1200" dirty="0">
                <a:solidFill>
                  <a:schemeClr val="tx1"/>
                </a:solidFill>
                <a:latin typeface="Arial" charset="0"/>
                <a:ea typeface="+mn-ea"/>
                <a:cs typeface="+mn-cs"/>
              </a:rPr>
              <a:t>Google C</a:t>
            </a:r>
            <a:r>
              <a:rPr lang="en-US" altLang="zh-CN" kern="1200" dirty="0">
                <a:solidFill>
                  <a:schemeClr val="tx1"/>
                </a:solidFill>
                <a:latin typeface="Arial" charset="0"/>
                <a:ea typeface="+mn-ea"/>
                <a:cs typeface="+mn-cs"/>
              </a:rPr>
              <a:t>loud IAM</a:t>
            </a:r>
            <a:endParaRPr lang="en-US" kern="1200" dirty="0">
              <a:solidFill>
                <a:schemeClr val="tx1"/>
              </a:solidFill>
              <a:latin typeface="Arial" charset="0"/>
              <a:ea typeface="+mn-ea"/>
              <a:cs typeface="+mn-cs"/>
            </a:endParaRPr>
          </a:p>
        </p:txBody>
      </p:sp>
      <p:sp>
        <p:nvSpPr>
          <p:cNvPr id="8" name="Rectangle: Rounded Corners 7">
            <a:extLst>
              <a:ext uri="{FF2B5EF4-FFF2-40B4-BE49-F238E27FC236}">
                <a16:creationId xmlns:a16="http://schemas.microsoft.com/office/drawing/2014/main" id="{3BD72A06-28C3-F91D-2528-771E0C4DCCE7}"/>
              </a:ext>
            </a:extLst>
          </p:cNvPr>
          <p:cNvSpPr/>
          <p:nvPr/>
        </p:nvSpPr>
        <p:spPr bwMode="auto">
          <a:xfrm>
            <a:off x="8036170" y="5606708"/>
            <a:ext cx="2708030" cy="550985"/>
          </a:xfrm>
          <a:prstGeom prst="roundRect">
            <a:avLst/>
          </a:prstGeom>
          <a:solidFill>
            <a:schemeClr val="accent1"/>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kern="1200" dirty="0">
                <a:solidFill>
                  <a:schemeClr val="tx1"/>
                </a:solidFill>
                <a:latin typeface="Arial" charset="0"/>
                <a:ea typeface="+mn-ea"/>
                <a:cs typeface="+mn-cs"/>
              </a:rPr>
              <a:t>Snowflake</a:t>
            </a:r>
          </a:p>
        </p:txBody>
      </p:sp>
    </p:spTree>
    <p:extLst>
      <p:ext uri="{BB962C8B-B14F-4D97-AF65-F5344CB8AC3E}">
        <p14:creationId xmlns:p14="http://schemas.microsoft.com/office/powerpoint/2010/main" val="2133299985"/>
      </p:ext>
    </p:extLst>
  </p:cSld>
  <p:clrMapOvr>
    <a:masterClrMapping/>
  </p:clrMapOvr>
  <p:transition spd="med"/>
</p:sld>
</file>

<file path=ppt/theme/theme1.xml><?xml version="1.0" encoding="utf-8"?>
<a:theme xmlns:a="http://schemas.openxmlformats.org/drawingml/2006/main" name="RA_Confidential_16x9">
  <a:themeElements>
    <a:clrScheme name="自定义 1">
      <a:dk1>
        <a:srgbClr val="DBE9F7"/>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自定义 1">
      <a:majorFont>
        <a:latin typeface="Candara"/>
        <a:ea typeface="微软雅黑"/>
        <a:cs typeface=""/>
      </a:majorFont>
      <a:minorFont>
        <a:latin typeface="Candara"/>
        <a:ea typeface="黑体"/>
        <a:cs typeface=""/>
      </a:minorFont>
    </a:fontScheme>
    <a:fmtScheme name="细微固体">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a:tailEnd/>
        </a:ln>
        <a:effectLst/>
        <a:scene3d>
          <a:camera prst="orthographicFront"/>
          <a:lightRig rig="threePt" dir="t">
            <a:rot lat="0" lon="0" rev="1200000"/>
          </a:lightRig>
        </a:scene3d>
        <a:sp3d/>
      </a:spPr>
      <a:bodyPr wrap="none" rtlCol="0" anchor="ctr">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2400" kern="1200">
            <a:solidFill>
              <a:schemeClr val="tx1"/>
            </a:solidFill>
            <a:latin typeface="Arial" charset="0"/>
            <a:ea typeface="+mn-ea"/>
            <a:cs typeface="+mn-cs"/>
          </a:defRPr>
        </a:defPPr>
      </a:lstStyle>
      <a:style>
        <a:lnRef idx="0">
          <a:schemeClr val="accent4"/>
        </a:lnRef>
        <a:fillRef idx="3">
          <a:schemeClr val="accent4"/>
        </a:fillRef>
        <a:effectRef idx="3">
          <a:schemeClr val="accent4"/>
        </a:effectRef>
        <a:fontRef idx="minor">
          <a:schemeClr val="lt1"/>
        </a:fontRef>
      </a:style>
    </a:spDef>
    <a:lnDef>
      <a:spPr bwMode="auto">
        <a:noFill/>
        <a:ln w="9525" cap="flat" cmpd="sng" algn="ctr">
          <a:solidFill>
            <a:schemeClr val="tx2"/>
          </a:solidFill>
          <a:prstDash val="solid"/>
          <a:round/>
          <a:headEnd type="none" w="med" len="med"/>
          <a:tailEnd type="none" w="med" len="med"/>
        </a:ln>
        <a:effectLst/>
      </a:spPr>
      <a:bodyPr/>
      <a:lstStyle/>
    </a:lnDef>
    <a:txDef>
      <a:spPr>
        <a:noFill/>
      </a:spPr>
      <a:bodyPr wrap="square" rtlCol="0">
        <a:spAutoFit/>
      </a:bodyPr>
      <a:lstStyle>
        <a:defPPr>
          <a:lnSpc>
            <a:spcPts val="2200"/>
          </a:lnSpc>
          <a:defRPr sz="2400" dirty="0" smtClean="0">
            <a:solidFill>
              <a:schemeClr val="tx2"/>
            </a:solidFill>
            <a:latin typeface="Arial Narrow"/>
            <a:cs typeface="Arial Narrow"/>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_Confidential_16x9" id="{D2F629AD-0A5E-44C7-A63E-30D4733B1D77}" vid="{8D2190A2-F1CD-4808-88C6-218C0C3103D2}"/>
    </a:ext>
  </a:extLst>
</a:theme>
</file>

<file path=ppt/theme/theme2.xml><?xml version="1.0" encoding="utf-8"?>
<a:theme xmlns:a="http://schemas.openxmlformats.org/drawingml/2006/main" name="RA-Dark">
  <a:themeElements>
    <a:clrScheme name="Rockwell Automation Dark Confidential">
      <a:dk1>
        <a:srgbClr val="000000"/>
      </a:dk1>
      <a:lt1>
        <a:srgbClr val="FFFFFF"/>
      </a:lt1>
      <a:dk2>
        <a:srgbClr val="000000"/>
      </a:dk2>
      <a:lt2>
        <a:srgbClr val="474747"/>
      </a:lt2>
      <a:accent1>
        <a:srgbClr val="C41230"/>
      </a:accent1>
      <a:accent2>
        <a:srgbClr val="CAC7C8"/>
      </a:accent2>
      <a:accent3>
        <a:srgbClr val="00B0F0"/>
      </a:accent3>
      <a:accent4>
        <a:srgbClr val="9325B2"/>
      </a:accent4>
      <a:accent5>
        <a:srgbClr val="EAAB00"/>
      </a:accent5>
      <a:accent6>
        <a:srgbClr val="7AB800"/>
      </a:accent6>
      <a:hlink>
        <a:srgbClr val="C41230"/>
      </a:hlink>
      <a:folHlink>
        <a:srgbClr val="CAC7C8"/>
      </a:folHlink>
    </a:clrScheme>
    <a:fontScheme name="Rockwell Automatio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25000">
              <a:srgbClr val="E60F34"/>
            </a:gs>
            <a:gs pos="100000">
              <a:srgbClr val="800000"/>
            </a:gs>
          </a:gsLst>
          <a:path path="circle">
            <a:fillToRect l="50000" t="50000" r="50000" b="50000"/>
          </a:path>
          <a:tileRect/>
        </a:gradFill>
        <a:ln>
          <a:headEnd/>
          <a:tailEnd/>
        </a:ln>
        <a:effectLst/>
        <a:scene3d>
          <a:camera prst="obliqueTopRight">
            <a:rot lat="0" lon="0" rev="0"/>
          </a:camera>
          <a:lightRig rig="threePt" dir="t">
            <a:rot lat="0" lon="0" rev="1200000"/>
          </a:lightRig>
        </a:scene3d>
        <a:sp3d>
          <a:bevelT w="63500" h="25400"/>
        </a:sp3d>
      </a:spPr>
      <a:bodyPr wrap="none" anchor="ctr">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2400" kern="1200">
            <a:solidFill>
              <a:schemeClr val="tx1"/>
            </a:solidFill>
            <a:latin typeface="Arial" charset="0"/>
            <a:ea typeface="+mn-ea"/>
            <a:cs typeface="+mn-cs"/>
          </a:defRPr>
        </a:defPPr>
      </a:lstStyle>
      <a:style>
        <a:lnRef idx="0">
          <a:schemeClr val="accent4"/>
        </a:lnRef>
        <a:fillRef idx="3">
          <a:schemeClr val="accent4"/>
        </a:fillRef>
        <a:effectRef idx="3">
          <a:schemeClr val="accent4"/>
        </a:effectRef>
        <a:fontRef idx="minor">
          <a:schemeClr val="lt1"/>
        </a:fontRef>
      </a: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80000"/>
          </a:lnSpc>
          <a:spcBef>
            <a:spcPct val="0"/>
          </a:spcBef>
          <a:spcAft>
            <a:spcPct val="0"/>
          </a:spcAft>
          <a:buClrTx/>
          <a:buSzTx/>
          <a:buFontTx/>
          <a:buNone/>
          <a:tabLst/>
          <a:defRPr kumimoji="0" lang="en-US" sz="3200" b="0" i="0" u="none" strike="noStrike" cap="none" normalizeH="0" baseline="0">
            <a:ln>
              <a:noFill/>
            </a:ln>
            <a:solidFill>
              <a:srgbClr val="CC0000"/>
            </a:solidFill>
            <a:effectLst/>
            <a:latin typeface="Arial Narrow" charset="0"/>
            <a:ea typeface="ＭＳ Ｐゴシック" charset="-128"/>
            <a:cs typeface="ＭＳ Ｐゴシック" charset="-128"/>
          </a:defRPr>
        </a:defPPr>
      </a:lstStyle>
    </a:lnDef>
    <a:txDef>
      <a:spPr>
        <a:noFill/>
      </a:spPr>
      <a:bodyPr wrap="square" rtlCol="0">
        <a:spAutoFit/>
      </a:bodyPr>
      <a:lstStyle>
        <a:defPPr>
          <a:lnSpc>
            <a:spcPts val="2200"/>
          </a:lnSpc>
          <a:defRPr sz="2000" i="1" dirty="0" smtClean="0">
            <a:solidFill>
              <a:schemeClr val="bg1"/>
            </a:solidFill>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ockwellAutomation-Confidential_16x9_Red_2017.pptx" id="{13EF3949-1915-4390-9681-A22583D4E399}" vid="{1AEF24EC-2F9F-4FB7-84A3-BF262E1DB0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updated_x0020_with_x0020_IA_x0020_videos_x0020_14_x002f_12_x002f_16 xmlns="11940d33-1c2c-4c14-bf15-8cbd9f758d5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1A50B2AEBF1994F9C90613C98A0DA38" ma:contentTypeVersion="5" ma:contentTypeDescription="Create a new document." ma:contentTypeScope="" ma:versionID="d86913a96cdb116a1eb32ffc300fedf3">
  <xsd:schema xmlns:xsd="http://www.w3.org/2001/XMLSchema" xmlns:xs="http://www.w3.org/2001/XMLSchema" xmlns:p="http://schemas.microsoft.com/office/2006/metadata/properties" xmlns:ns2="b62d7513-aae0-4996-a9cf-1a02f00a57b8" xmlns:ns3="11940d33-1c2c-4c14-bf15-8cbd9f758d57" targetNamespace="http://schemas.microsoft.com/office/2006/metadata/properties" ma:root="true" ma:fieldsID="3eccf38fbbb876ab47bf83089b44b3c2" ns2:_="" ns3:_="">
    <xsd:import namespace="b62d7513-aae0-4996-a9cf-1a02f00a57b8"/>
    <xsd:import namespace="11940d33-1c2c-4c14-bf15-8cbd9f758d5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updated_x0020_with_x0020_IA_x0020_videos_x0020_14_x002f_12_x002f_16"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2d7513-aae0-4996-a9cf-1a02f00a57b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1940d33-1c2c-4c14-bf15-8cbd9f758d57" elementFormDefault="qualified">
    <xsd:import namespace="http://schemas.microsoft.com/office/2006/documentManagement/types"/>
    <xsd:import namespace="http://schemas.microsoft.com/office/infopath/2007/PartnerControls"/>
    <xsd:element name="updated_x0020_with_x0020_IA_x0020_videos_x0020_14_x002f_12_x002f_16" ma:index="12" nillable="true" ma:displayName="Comments" ma:internalName="updated_x0020_with_x0020_IA_x0020_videos_x0020_14_x002f_12_x002f_16">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8DFBBE-C184-4D40-87E8-6B21942A3925}">
  <ds:schemaRefs>
    <ds:schemaRef ds:uri="http://purl.org/dc/elements/1.1/"/>
    <ds:schemaRef ds:uri="http://schemas.microsoft.com/office/infopath/2007/PartnerControls"/>
    <ds:schemaRef ds:uri="http://schemas.openxmlformats.org/package/2006/metadata/core-properties"/>
    <ds:schemaRef ds:uri="http://purl.org/dc/dcmitype/"/>
    <ds:schemaRef ds:uri="http://purl.org/dc/terms/"/>
    <ds:schemaRef ds:uri="http://www.w3.org/XML/1998/namespace"/>
    <ds:schemaRef ds:uri="http://schemas.microsoft.com/office/2006/documentManagement/types"/>
    <ds:schemaRef ds:uri="11940d33-1c2c-4c14-bf15-8cbd9f758d57"/>
    <ds:schemaRef ds:uri="b62d7513-aae0-4996-a9cf-1a02f00a57b8"/>
    <ds:schemaRef ds:uri="http://schemas.microsoft.com/office/2006/metadata/properties"/>
  </ds:schemaRefs>
</ds:datastoreItem>
</file>

<file path=customXml/itemProps2.xml><?xml version="1.0" encoding="utf-8"?>
<ds:datastoreItem xmlns:ds="http://schemas.openxmlformats.org/officeDocument/2006/customXml" ds:itemID="{D24FD2A7-44F7-4215-AF18-D43443F5CAC9}">
  <ds:schemaRefs>
    <ds:schemaRef ds:uri="http://schemas.microsoft.com/sharepoint/v3/contenttype/forms"/>
  </ds:schemaRefs>
</ds:datastoreItem>
</file>

<file path=customXml/itemProps3.xml><?xml version="1.0" encoding="utf-8"?>
<ds:datastoreItem xmlns:ds="http://schemas.openxmlformats.org/officeDocument/2006/customXml" ds:itemID="{48F0EA7C-BE1C-4CFB-98D7-80410E1954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2d7513-aae0-4996-a9cf-1a02f00a57b8"/>
    <ds:schemaRef ds:uri="11940d33-1c2c-4c14-bf15-8cbd9f758d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RA_Confidential_16x9</Template>
  <TotalTime>7182</TotalTime>
  <Words>1871</Words>
  <Application>Microsoft Office PowerPoint</Application>
  <PresentationFormat>Widescreen</PresentationFormat>
  <Paragraphs>119</Paragraphs>
  <Slides>13</Slides>
  <Notes>8</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Arial Unicode MS</vt:lpstr>
      <vt:lpstr>Abadi Extra Light</vt:lpstr>
      <vt:lpstr>Arial</vt:lpstr>
      <vt:lpstr>Arial Narrow</vt:lpstr>
      <vt:lpstr>Calibri</vt:lpstr>
      <vt:lpstr>Candara</vt:lpstr>
      <vt:lpstr>Webdings</vt:lpstr>
      <vt:lpstr>Wingdings</vt:lpstr>
      <vt:lpstr>RA_Confidential_16x9</vt:lpstr>
      <vt:lpstr>RA-Dark</vt:lpstr>
      <vt:lpstr>Intern Project Report Prepared by: Wenjie Wang Date: 10/05/2024</vt:lpstr>
      <vt:lpstr>Use Case and Problem Statement</vt:lpstr>
      <vt:lpstr>Scope and Objective</vt:lpstr>
      <vt:lpstr>Engineering Design</vt:lpstr>
      <vt:lpstr>Engineering Design</vt:lpstr>
      <vt:lpstr>Software Tools</vt:lpstr>
      <vt:lpstr>PowerPoint Presentation</vt:lpstr>
      <vt:lpstr>Future Scope</vt:lpstr>
      <vt:lpstr>Data Flow Diagram</vt:lpstr>
      <vt:lpstr>PowerPoint Presentation</vt:lpstr>
      <vt:lpstr>PowerPoint Presentation</vt:lpstr>
      <vt:lpstr>Video</vt:lpstr>
      <vt:lpstr>THANKS</vt:lpstr>
    </vt:vector>
  </TitlesOfParts>
  <Company>Rockwell Automation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 Virtual Teams</dc:title>
  <dc:creator>Sandra lay yan Sim</dc:creator>
  <cp:lastModifiedBy>WENJIE WANG</cp:lastModifiedBy>
  <cp:revision>296</cp:revision>
  <cp:lastPrinted>2017-02-01T16:10:30Z</cp:lastPrinted>
  <dcterms:created xsi:type="dcterms:W3CDTF">2017-01-13T08:19:22Z</dcterms:created>
  <dcterms:modified xsi:type="dcterms:W3CDTF">2024-10-08T15:29:32Z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0x010100B1A50B2AEBF1994F9C90613C98A0DA38</vt:lpwstr>
  </property>
</Properties>
</file>